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8.xml" ContentType="application/vnd.openxmlformats-officedocument.presentationml.notesSlide+xml"/>
  <Override PartName="/ppt/ink/ink6.xml" ContentType="application/inkml+xml"/>
  <Override PartName="/ppt/notesSlides/notesSlide9.xml" ContentType="application/vnd.openxmlformats-officedocument.presentationml.notesSlide+xml"/>
  <Override PartName="/ppt/ink/ink7.xml" ContentType="application/inkml+xml"/>
  <Override PartName="/ppt/notesSlides/notesSlide10.xml" ContentType="application/vnd.openxmlformats-officedocument.presentationml.notesSlide+xml"/>
  <Override PartName="/ppt/ink/ink8.xml" ContentType="application/inkml+xml"/>
  <Override PartName="/ppt/notesSlides/notesSlide11.xml" ContentType="application/vnd.openxmlformats-officedocument.presentationml.notesSlide+xml"/>
  <Override PartName="/ppt/ink/ink9.xml" ContentType="application/inkml+xml"/>
  <Override PartName="/ppt/notesSlides/notesSlide1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3.xml" ContentType="application/vnd.openxmlformats-officedocument.presentationml.notesSlide+xml"/>
  <Override PartName="/ppt/ink/ink19.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2" r:id="rId5"/>
  </p:sldMasterIdLst>
  <p:notesMasterIdLst>
    <p:notesMasterId r:id="rId22"/>
  </p:notesMasterIdLst>
  <p:handoutMasterIdLst>
    <p:handoutMasterId r:id="rId23"/>
  </p:handoutMasterIdLst>
  <p:sldIdLst>
    <p:sldId id="256" r:id="rId6"/>
    <p:sldId id="281" r:id="rId7"/>
    <p:sldId id="314" r:id="rId8"/>
    <p:sldId id="326" r:id="rId9"/>
    <p:sldId id="337" r:id="rId10"/>
    <p:sldId id="327" r:id="rId11"/>
    <p:sldId id="328" r:id="rId12"/>
    <p:sldId id="329" r:id="rId13"/>
    <p:sldId id="330" r:id="rId14"/>
    <p:sldId id="331" r:id="rId15"/>
    <p:sldId id="332" r:id="rId16"/>
    <p:sldId id="334" r:id="rId17"/>
    <p:sldId id="335" r:id="rId18"/>
    <p:sldId id="336" r:id="rId19"/>
    <p:sldId id="338" r:id="rId20"/>
    <p:sldId id="32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FE7ADA-96A6-4C1C-AEA0-4ACF8EBC8257}">
          <p14:sldIdLst>
            <p14:sldId id="256"/>
            <p14:sldId id="281"/>
            <p14:sldId id="314"/>
            <p14:sldId id="326"/>
            <p14:sldId id="337"/>
            <p14:sldId id="327"/>
            <p14:sldId id="328"/>
            <p14:sldId id="329"/>
            <p14:sldId id="330"/>
            <p14:sldId id="331"/>
            <p14:sldId id="332"/>
            <p14:sldId id="334"/>
            <p14:sldId id="335"/>
            <p14:sldId id="336"/>
            <p14:sldId id="338"/>
            <p14:sldId id="32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00"/>
    <a:srgbClr val="AA7E6C"/>
    <a:srgbClr val="990000"/>
    <a:srgbClr val="FF6C61"/>
    <a:srgbClr val="FE24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598" autoAdjust="0"/>
  </p:normalViewPr>
  <p:slideViewPr>
    <p:cSldViewPr snapToGrid="0">
      <p:cViewPr varScale="1">
        <p:scale>
          <a:sx n="104" d="100"/>
          <a:sy n="104" d="100"/>
        </p:scale>
        <p:origin x="816"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12/27/2023</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4:49:14.419"/>
    </inkml:context>
    <inkml:brush xml:id="br0">
      <inkml:brushProperty name="width" value="0.2" units="cm"/>
      <inkml:brushProperty name="height" value="0.2" units="cm"/>
      <inkml:brushProperty name="color" value="#FFFFFF"/>
    </inkml:brush>
  </inkml:definitions>
  <inkml:trace contextRef="#ctx0" brushRef="#br0">206 0 24575,'69'4'0,"111"19"0,29 2 0,-103-26 0,-103 1 0,-8 0 0,-36 2 0,-480 24 0,464-22 0,-75 15 0,131-19 0,0 0 0,1 0 0,-1 0 0,1 0 0,-1 0 0,1 0 0,-1 0 0,0 0 0,1 0 0,-1 0 0,1 0 0,-1 1 0,1-1 0,-1 0 0,1 0 0,-1 1 0,1-1 0,-1 0 0,1 1 0,-1-1 0,1 0 0,-1 1 0,1-1 0,0 1 0,-1-1 0,1 1 0,0-1 0,-1 1 0,1-1 0,0 1 0,-1-1 0,1 1 0,0-1 0,0 1 0,0 0 0,16 15 0,36 10 0,11-5 0,90 20 0,-1-1 0,-125-32 0,-1-1 0,1-2 0,1 0 0,-1-2 0,1-1 0,-1-1 0,1-1 0,39-6 0,-51 2 0,0-1 0,0-1 0,-1 0 0,17-9 0,-19 8 0,0 0 0,0 2 0,1-1 0,0 2 0,0 0 0,17-3 0,49-5 0,-50 7 0,0 0 0,32 1 0,2600 3 0,-1217 3 0,-1402 0 0,70 13 0,-65-7 0,67 15 0,-75-13 0,-1-3 0,72 5 0,747-10 0,-405-5 0,-448 4 0,0-1 0,-1 0 0,1-1 0,0 1 0,-1-1 0,1 0 0,0 0 0,-1-1 0,1 1 0,-1-1 0,0 0 0,1 0 0,-1-1 0,0 1 0,0-1 0,-1 0 0,1 0 0,4-4 0,-6 4 0,0-1 0,0 1 0,0-1 0,0 1 0,-1-1 0,0 0 0,1 0 0,-1 0 0,-1 0 0,1 1 0,0-1 0,-1 0 0,0 0 0,0 0 0,0 0 0,0 0 0,-1 0 0,0 0 0,0 0 0,0 0 0,-3-7 0,2 6 0,0 0 0,0 0 0,-1 0 0,0 0 0,0 1 0,0-1 0,0 1 0,-1 0 0,0 0 0,0 0 0,0 1 0,0-1 0,-1 1 0,1 0 0,-1 0 0,0 0 0,1 1 0,-1 0 0,-1 0 0,1 0 0,0 0 0,0 1 0,-9-1 0,-12-1 0,0 1 0,-1 1 0,-45 4 0,23 0 0,-464-2 0,487 0 0,0 2 0,0 1 0,-48 14 0,49-11 0,-1 0 0,0-2 0,-52 3 0,-780-10 0,970-17 0,211-8 0,121 19 0,-257 11 0,-60-3 0,-75 0 0,-40 0 0,-15 0 0,-5594 0 0,5548-2 62,-48-9-1,-45-2-1549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43:22.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0,'540'0,"-518"0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6:56.541"/>
    </inkml:context>
    <inkml:brush xml:id="br0">
      <inkml:brushProperty name="width" value="0.025" units="cm"/>
      <inkml:brushProperty name="height" value="0.025" units="cm"/>
      <inkml:brushProperty name="color" value="#FFFFFF"/>
    </inkml:brush>
  </inkml:definitions>
  <inkml:trace contextRef="#ctx0" brushRef="#br0">612 29 24575,'759'0'0,"-759"0"0,0 0 0,0 0 0,0-1 0,0 1 0,0 0 0,0 0 0,0 0 0,0 0 0,0 0 0,0 0 0,-1 0 0,1 0 0,0 0 0,0 0 0,0 0 0,0 0 0,0 0 0,0 0 0,0 0 0,0-1 0,0 1 0,0 0 0,0 0 0,0 0 0,0 0 0,0 0 0,0 0 0,0 0 0,0 0 0,0 0 0,0 0 0,0 0 0,0-1 0,0 1 0,0 0 0,0 0 0,0 0 0,0 0 0,0 0 0,1 0 0,-18-6 0,-22-5 0,-43 4 0,-152 6 0,101 3 0,-703-2-1365,807 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7:24.952"/>
    </inkml:context>
    <inkml:brush xml:id="br0">
      <inkml:brushProperty name="width" value="0.05" units="cm"/>
      <inkml:brushProperty name="height" value="0.05" units="cm"/>
      <inkml:brushProperty name="color" value="#FFFFFF"/>
    </inkml:brush>
  </inkml:definitions>
  <inkml:trace contextRef="#ctx0" brushRef="#br0">255 104 24575,'282'0'0,"-282"0"0,1 0 0,0 0 0,-1 1 0,1-1 0,0 0 0,0 0 0,-1 0 0,1 0 0,0 0 0,0 0 0,-1 0 0,1 0 0,0 0 0,-1-1 0,1 1 0,0 0 0,0 0 0,-1-1 0,1 1 0,0 0 0,-1-1 0,1 1 0,-1-1 0,1 1 0,-1 0 0,1-1 0,-1 0 0,1 1 0,0-2 0,-15-13 0,-35-11 0,23 15 0,-1 2 0,0 1 0,0 1 0,0 1 0,-34-2 0,-138 2 0,185 7 0,12 3 0,22 9 0,40 8 0,-5-8 0,0-3 0,0-2 0,1-2 0,0-3 0,65-5 0,-97 3 0,0 1 0,36 8 0,-34-5 0,48 3 0,52-8 0,-123 0 0,-7 0 0,-12 0 0,5 0 0,21 0 0,192 0 0,-311 2 0,-121-5 0,226 3 0,-1 0 0,0-1 0,1 1 0,-1-1 0,1 0 0,-1-1 0,1 1 0,0-1 0,0 0 0,-7-3 0,11 5 0,0-1 0,0 1 0,0 0 0,0 0 0,0-1 0,0 1 0,0 0 0,0 0 0,0-1 0,0 1 0,0 0 0,0 0 0,1-1 0,-1 1 0,0 0 0,0 0 0,0-1 0,0 1 0,0 0 0,0 0 0,1-1 0,-1 1 0,0 0 0,0 0 0,0 0 0,0 0 0,1-1 0,-1 1 0,0 0 0,0 0 0,1 0 0,-1 0 0,0 0 0,0 0 0,1-1 0,-1 1 0,0 0 0,0 0 0,1 0 0,-1 0 0,0 0 0,0 0 0,1 0 0,-1 0 0,0 0 0,0 0 0,1 0 0,-1 0 0,0 1 0,1-1 0,17-3 0,245 2 0,-353-7 0,-146-10 0,1253 21 0,-581-5 0,-2517 2-1365,2060 0-5461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7:32.524"/>
    </inkml:context>
    <inkml:brush xml:id="br0">
      <inkml:brushProperty name="width" value="0.05" units="cm"/>
      <inkml:brushProperty name="height" value="0.05" units="cm"/>
      <inkml:brushProperty name="color" value="#FFFFFF"/>
    </inkml:brush>
  </inkml:definitions>
  <inkml:trace contextRef="#ctx0" brushRef="#br0">490 54 24575,'325'0'0,"-1140"0"0,1656 0 0,-1020-14 0,74 4 0,-31-1 5,-116-7-1375,234 18-5456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7:36.506"/>
    </inkml:context>
    <inkml:brush xml:id="br0">
      <inkml:brushProperty name="width" value="0.05" units="cm"/>
      <inkml:brushProperty name="height" value="0.05" units="cm"/>
      <inkml:brushProperty name="color" value="#FFFFFF"/>
    </inkml:brush>
  </inkml:definitions>
  <inkml:trace contextRef="#ctx0" brushRef="#br0">203 2 24575,'118'-2'0,"126"5"0,-227 2 0,-21 2 0,-29 3 0,-71-3 0,-113-9 0,72 0 0,90 2-1365,31 0-5461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7:46.695"/>
    </inkml:context>
    <inkml:brush xml:id="br0">
      <inkml:brushProperty name="width" value="0.05" units="cm"/>
      <inkml:brushProperty name="height" value="0.05" units="cm"/>
      <inkml:brushProperty name="color" value="#FFFFFF"/>
    </inkml:brush>
  </inkml:definitions>
  <inkml:trace contextRef="#ctx0" brushRef="#br0">337 7 24575,'-46'11'0,"33"-2"0,13-9 0,1 1 0,-1-1 0,1 1 0,-1-1 0,1 1 0,-1-1 0,1 1 0,0-1 0,-1 0 0,1 1 0,-1-1 0,1 0 0,0 0 0,0 1 0,-1-1 0,1 0 0,0 0 0,-1 0 0,1 0 0,0 0 0,0 0 0,-1 0 0,1 0 0,0 0 0,0-1 0,487 5 0,-250-7 0,-872 3 0,604-2 0,-57-10 0,57 7 0,-53-3 0,922 9 0,-1043-1 0,1218 0 0,-2382 0 0,1376-1 0,29 2 0,-36-1 0,0 0 0,0 0 0,0 0 0,0 0 0,0 0 0,0 1 0,0-1 0,0 0 0,0 0 0,0 1 0,0-1 0,0 1 0,0-1 0,0 1 0,-1-1 0,1 1 0,0-1 0,0 1 0,0 0 0,-1-1 0,1 1 0,0 0 0,-1 0 0,1-1 0,-1 1 0,1 0 0,0 1 0,-2 0 0,0 0 0,0-1 0,-1 0 0,1 1 0,0-1 0,-1 0 0,1 1 0,-1-1 0,1 0 0,-1 0 0,0 0 0,1-1 0,-1 1 0,0 0 0,0-1 0,1 1 0,-1-1 0,0 1 0,0-1 0,-3 0 0,-1 2 0,-61 17 0,-2-4 0,1-2 0,-2-4 0,-118 2 0,186-11 0,6-2 0,17-3 0,31-4 0,283-48 0,-230 35 0,-49 15 0,1 2 0,0 3 0,68 5 0,-9 0 0,427-3-1365,-516 0-5461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7:56.579"/>
    </inkml:context>
    <inkml:brush xml:id="br0">
      <inkml:brushProperty name="width" value="0.05" units="cm"/>
      <inkml:brushProperty name="height" value="0.05" units="cm"/>
      <inkml:brushProperty name="color" value="#FFFFFF"/>
    </inkml:brush>
  </inkml:definitions>
  <inkml:trace contextRef="#ctx0" brushRef="#br0">458 79 24575,'-62'0'0,"47"0"0,59 0 0,52 0 0,-329 0 0,312-20 0,-30 17 0,-19 1 0,-61 1 0,-160 2 0,208-2 0,-1-1 0,0-1 0,0-1 0,0 0 0,22-9 0,-21 7 0,0 1 0,0 0 0,0 1 0,31-2 0,-48 6 0,0 0 0,0 0 0,0 0 0,0 0 0,0 1 0,0-1 0,0 0 0,0 0 0,0 0 0,0 0 0,0 0 0,0 0 0,0 1 0,0-1 0,0 0 0,0 0 0,0 0 0,0 0 0,0 0 0,0 0 0,0 0 0,0 1 0,-33 6 0,-52 7 0,64-12 0,-14 0 0,1 1 0,-1 2 0,1 2 0,-40 12 0,61-15-273,-1 0 0,1-1 0,0-1 0,-21 1 0,14-2-6553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8:05.886"/>
    </inkml:context>
    <inkml:brush xml:id="br0">
      <inkml:brushProperty name="width" value="0.05" units="cm"/>
      <inkml:brushProperty name="height" value="0.05" units="cm"/>
      <inkml:brushProperty name="color" value="#FFFFFF"/>
    </inkml:brush>
  </inkml:definitions>
  <inkml:trace contextRef="#ctx0" brushRef="#br0">1850 7 24575,'-592'0'0,"573"1"0,0 1 0,-35 8 0,33-5 0,1-2 0,-26 2 0,-626-3 0,353-4 0,1363 2 0,-1007-7 0,-29 1 0,-26-2 0,-24 3 0,1 1 0,-1 1 0,-72 7 0,15-1 0,-721-3 0,2272 0 0,-2703 0-1365,1230 0-5461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5:08:14.160"/>
    </inkml:context>
    <inkml:brush xml:id="br0">
      <inkml:brushProperty name="width" value="0.05" units="cm"/>
      <inkml:brushProperty name="height" value="0.05" units="cm"/>
      <inkml:brushProperty name="color" value="#FFFFFF"/>
    </inkml:brush>
  </inkml:definitions>
  <inkml:trace contextRef="#ctx0" brushRef="#br0">613 56 24575,'745'0'0,"-1799"0"0,1049 0 0,1 0 0,0 0 0,0 0 0,-1-1 0,1 0 0,0 0 0,-8-3 0,12 4 0,0 0 0,0 0 0,0 0 0,-1 0 0,1 0 0,0 0 0,0 0 0,0 0 0,0 0 0,0 0 0,0-1 0,0 1 0,-1 0 0,1 0 0,0 0 0,0 0 0,0 0 0,0 0 0,0-1 0,0 1 0,0 0 0,0 0 0,0 0 0,0 0 0,0 0 0,0-1 0,0 1 0,0 0 0,0 0 0,0 0 0,0 0 0,0-1 0,0 1 0,0 0 0,0 0 0,0 0 0,0 0 0,0 0 0,0-1 0,0 1 0,0 0 0,1 0 0,-1 0 0,0 0 0,0 0 0,0 0 0,0-1 0,0 1 0,0 0 0,0 0 0,1 0 0,-1 0 0,0 0 0,0 0 0,0 0 0,0 0 0,1 0 0,24-8 0,71-7 0,154-4 0,103 20 0,-135 2 0,599-3 0,-899 25 0,-132 18 0,-298 21 0,-229-43 0,421-21 0,405-5 0,-1-3 0,125-28 0,-65 9 0,8-1 0,130-19 0,-185 41 0,117 7 0,-70 2 0,-26-3 0,-69 0 0,-39 0 0,-13 0 0,-646 22 0,565-17 0,-52 7 0,-46 1 0,-480-14-1365,637 1-5461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43:27.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1,'411'0,"-389"0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16:05.8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1,'5'0,"5"0,6 0,4 0,4 0,1 0,1 0,-3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16:10.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1,'4'0,"6"0,6 0,4 0,3 0,3 0,0 0,1 0,0 0,-1 0,1 0,-1 0,0 0,-1 0,1 0,-5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16:12.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3,'86'-1,"-13"-1,1 4,103 15,-121-10,0-3,88-4,-65-1,-57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16:16.4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1,'1078'0,"-1056"0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24:41.6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0,'5'0,"5"0,6 0,4 0,3 0,3 0,0 0,-3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33:09.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24,'4'0,"7"0,4 0,6 0,2 0,7 0,2 0,0 0,0 0,-3 0,0 0,-7-4,-1-2,-1 0,1 2,-3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43:15.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0,'463'0,"-441"0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05T14:43:18.7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1,'591'0,"-569"0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12/27/2023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dirty="0"/>
          </a:p>
        </p:txBody>
      </p:sp>
    </p:spTree>
    <p:extLst>
      <p:ext uri="{BB962C8B-B14F-4D97-AF65-F5344CB8AC3E}">
        <p14:creationId xmlns:p14="http://schemas.microsoft.com/office/powerpoint/2010/main" val="151204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10</a:t>
            </a:fld>
            <a:endParaRPr lang="en-US" dirty="0"/>
          </a:p>
        </p:txBody>
      </p:sp>
    </p:spTree>
    <p:extLst>
      <p:ext uri="{BB962C8B-B14F-4D97-AF65-F5344CB8AC3E}">
        <p14:creationId xmlns:p14="http://schemas.microsoft.com/office/powerpoint/2010/main" val="4205193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11</a:t>
            </a:fld>
            <a:endParaRPr lang="en-US" dirty="0"/>
          </a:p>
        </p:txBody>
      </p:sp>
    </p:spTree>
    <p:extLst>
      <p:ext uri="{BB962C8B-B14F-4D97-AF65-F5344CB8AC3E}">
        <p14:creationId xmlns:p14="http://schemas.microsoft.com/office/powerpoint/2010/main" val="382470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12</a:t>
            </a:fld>
            <a:endParaRPr lang="en-US" dirty="0"/>
          </a:p>
        </p:txBody>
      </p:sp>
    </p:spTree>
    <p:extLst>
      <p:ext uri="{BB962C8B-B14F-4D97-AF65-F5344CB8AC3E}">
        <p14:creationId xmlns:p14="http://schemas.microsoft.com/office/powerpoint/2010/main" val="418838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13</a:t>
            </a:fld>
            <a:endParaRPr lang="en-US" dirty="0"/>
          </a:p>
        </p:txBody>
      </p:sp>
    </p:spTree>
    <p:extLst>
      <p:ext uri="{BB962C8B-B14F-4D97-AF65-F5344CB8AC3E}">
        <p14:creationId xmlns:p14="http://schemas.microsoft.com/office/powerpoint/2010/main" val="1036800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14</a:t>
            </a:fld>
            <a:endParaRPr lang="en-US" dirty="0"/>
          </a:p>
        </p:txBody>
      </p:sp>
    </p:spTree>
    <p:extLst>
      <p:ext uri="{BB962C8B-B14F-4D97-AF65-F5344CB8AC3E}">
        <p14:creationId xmlns:p14="http://schemas.microsoft.com/office/powerpoint/2010/main" val="1201740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15</a:t>
            </a:fld>
            <a:endParaRPr lang="en-US" dirty="0"/>
          </a:p>
        </p:txBody>
      </p:sp>
    </p:spTree>
    <p:extLst>
      <p:ext uri="{BB962C8B-B14F-4D97-AF65-F5344CB8AC3E}">
        <p14:creationId xmlns:p14="http://schemas.microsoft.com/office/powerpoint/2010/main" val="331025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2</a:t>
            </a:fld>
            <a:endParaRPr lang="en-US" dirty="0"/>
          </a:p>
        </p:txBody>
      </p:sp>
    </p:spTree>
    <p:extLst>
      <p:ext uri="{BB962C8B-B14F-4D97-AF65-F5344CB8AC3E}">
        <p14:creationId xmlns:p14="http://schemas.microsoft.com/office/powerpoint/2010/main" val="378947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3</a:t>
            </a:fld>
            <a:endParaRPr lang="en-US" dirty="0"/>
          </a:p>
        </p:txBody>
      </p:sp>
    </p:spTree>
    <p:extLst>
      <p:ext uri="{BB962C8B-B14F-4D97-AF65-F5344CB8AC3E}">
        <p14:creationId xmlns:p14="http://schemas.microsoft.com/office/powerpoint/2010/main" val="199857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4</a:t>
            </a:fld>
            <a:endParaRPr lang="en-US" dirty="0"/>
          </a:p>
        </p:txBody>
      </p:sp>
    </p:spTree>
    <p:extLst>
      <p:ext uri="{BB962C8B-B14F-4D97-AF65-F5344CB8AC3E}">
        <p14:creationId xmlns:p14="http://schemas.microsoft.com/office/powerpoint/2010/main" val="178278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5</a:t>
            </a:fld>
            <a:endParaRPr lang="en-US" dirty="0"/>
          </a:p>
        </p:txBody>
      </p:sp>
    </p:spTree>
    <p:extLst>
      <p:ext uri="{BB962C8B-B14F-4D97-AF65-F5344CB8AC3E}">
        <p14:creationId xmlns:p14="http://schemas.microsoft.com/office/powerpoint/2010/main" val="411257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6</a:t>
            </a:fld>
            <a:endParaRPr lang="en-US" dirty="0"/>
          </a:p>
        </p:txBody>
      </p:sp>
    </p:spTree>
    <p:extLst>
      <p:ext uri="{BB962C8B-B14F-4D97-AF65-F5344CB8AC3E}">
        <p14:creationId xmlns:p14="http://schemas.microsoft.com/office/powerpoint/2010/main" val="1405540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7</a:t>
            </a:fld>
            <a:endParaRPr lang="en-US" dirty="0"/>
          </a:p>
        </p:txBody>
      </p:sp>
    </p:spTree>
    <p:extLst>
      <p:ext uri="{BB962C8B-B14F-4D97-AF65-F5344CB8AC3E}">
        <p14:creationId xmlns:p14="http://schemas.microsoft.com/office/powerpoint/2010/main" val="943879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8</a:t>
            </a:fld>
            <a:endParaRPr lang="en-US" dirty="0"/>
          </a:p>
        </p:txBody>
      </p:sp>
    </p:spTree>
    <p:extLst>
      <p:ext uri="{BB962C8B-B14F-4D97-AF65-F5344CB8AC3E}">
        <p14:creationId xmlns:p14="http://schemas.microsoft.com/office/powerpoint/2010/main" val="356233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What is the guiding principle? </a:t>
            </a:r>
          </a:p>
          <a:p>
            <a:r>
              <a:rPr lang="en-US" dirty="0"/>
              <a:t>- What are the key behaviors? </a:t>
            </a:r>
          </a:p>
        </p:txBody>
      </p:sp>
      <p:sp>
        <p:nvSpPr>
          <p:cNvPr id="4" name="Slide Number Placeholder 3"/>
          <p:cNvSpPr>
            <a:spLocks noGrp="1"/>
          </p:cNvSpPr>
          <p:nvPr>
            <p:ph type="sldNum" sz="quarter" idx="5"/>
          </p:nvPr>
        </p:nvSpPr>
        <p:spPr/>
        <p:txBody>
          <a:bodyPr/>
          <a:lstStyle/>
          <a:p>
            <a:fld id="{EEB4EE6E-C0DF-4EB1-8875-16F6BF599544}" type="slidenum">
              <a:rPr lang="en-US" smtClean="0"/>
              <a:t>9</a:t>
            </a:fld>
            <a:endParaRPr lang="en-US" dirty="0"/>
          </a:p>
        </p:txBody>
      </p:sp>
    </p:spTree>
    <p:extLst>
      <p:ext uri="{BB962C8B-B14F-4D97-AF65-F5344CB8AC3E}">
        <p14:creationId xmlns:p14="http://schemas.microsoft.com/office/powerpoint/2010/main" val="256208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latin typeface="+mj-lt"/>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latin typeface="+mj-lt"/>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dirty="0"/>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dirty="0">
                <a:solidFill>
                  <a:srgbClr val="FFFFFF"/>
                </a:solidFill>
                <a:effectLst>
                  <a:outerShdw blurRad="38100" dist="38100" dir="2700000" algn="tl">
                    <a:srgbClr val="000000">
                      <a:alpha val="43137"/>
                    </a:srgbClr>
                  </a:outerShdw>
                </a:effectLst>
              </a:rPr>
              <a:t>2/11/20XX</a:t>
            </a: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lvl1pPr>
              <a:defRPr>
                <a:latin typeface="+mj-lt"/>
              </a:defRPr>
            </a:lvl1pPr>
          </a:lstStyle>
          <a:p>
            <a:fld id="{E30AF5A0-43BB-4336-8627-9123B9144D80}" type="slidenum">
              <a:rPr lang="en-US" smtClean="0">
                <a:solidFill>
                  <a:srgbClr val="FFFFFF"/>
                </a:solidFill>
                <a:effectLst>
                  <a:outerShdw blurRad="38100" dist="38100" dir="2700000" algn="tl">
                    <a:srgbClr val="000000">
                      <a:alpha val="43137"/>
                    </a:srgbClr>
                  </a:outerShdw>
                </a:effectLst>
              </a:rPr>
              <a:pPr/>
              <a:t>‹#›</a:t>
            </a:fld>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rgbClr val="D00000"/>
                </a:solidFill>
                <a:latin typeface="+mj-lt"/>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atin typeface="+mj-lt"/>
              </a:defRPr>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rgbClr val="D00000"/>
                </a:solidFill>
                <a:latin typeface="+mj-lt"/>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atin typeface="+mj-lt"/>
              </a:defRPr>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dirty="0"/>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dirty="0"/>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lang="en-US" b="1" dirty="0">
                <a:solidFill>
                  <a:srgbClr val="D00000"/>
                </a:solidFill>
                <a:latin typeface="+mj-lt"/>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atin typeface="+mj-lt"/>
              </a:defRPr>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lang="en-US" b="1" dirty="0">
                <a:solidFill>
                  <a:srgbClr val="D00000"/>
                </a:solidFill>
                <a:latin typeface="+mj-lt"/>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atin typeface="+mj-lt"/>
              </a:defRPr>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lang="en-US" b="1" dirty="0">
                <a:solidFill>
                  <a:srgbClr val="D00000"/>
                </a:solidFill>
                <a:latin typeface="+mj-lt"/>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atin typeface="+mj-lt"/>
              </a:defRPr>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dirty="0"/>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dirty="0"/>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atin typeface="+mj-lt"/>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atin typeface="+mj-lt"/>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atin typeface="+mj-lt"/>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atin typeface="+mj-lt"/>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atin typeface="+mj-lt"/>
              </a:defRPr>
            </a:lvl1pPr>
          </a:lstStyle>
          <a:p>
            <a:pPr lvl="0"/>
            <a:r>
              <a:rPr lang="en-US" dirty="0"/>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dirty="0"/>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dirty="0"/>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latin typeface="+mj-lt"/>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latin typeface="+mj-lt"/>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latin typeface="+mj-lt"/>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dirty="0"/>
              <a:t>2/11/20XX</a:t>
            </a:r>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3709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2A82-A736-4DCC-A353-0D8772796D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2E198-CC22-45E1-AA69-072581253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F187DA-937A-4E82-8FBC-5629E65690FE}"/>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5" name="Footer Placeholder 4">
            <a:extLst>
              <a:ext uri="{FF2B5EF4-FFF2-40B4-BE49-F238E27FC236}">
                <a16:creationId xmlns:a16="http://schemas.microsoft.com/office/drawing/2014/main" id="{C83F3319-84B5-46C9-A182-7512103FB3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7ACABD-4039-4352-9383-1C8F261575CC}"/>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1551161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3ADF6-DD6E-422B-B13D-98E070141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11837-F711-4605-9741-21A7C36EA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C2C21-5E5E-4ADC-BCD0-B0FDE86CF930}"/>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5" name="Footer Placeholder 4">
            <a:extLst>
              <a:ext uri="{FF2B5EF4-FFF2-40B4-BE49-F238E27FC236}">
                <a16:creationId xmlns:a16="http://schemas.microsoft.com/office/drawing/2014/main" id="{5FC671F2-09CB-49D7-AF51-E0B465AD9F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7B09ED-EF59-44A5-AE0A-74EC6769ED3A}"/>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2837168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E861-819E-4F7B-944B-ABFA4AE7E8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3DFDFA-24DA-4F84-A5D7-F43A60B98F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F4DF58-C9A5-4617-BBCD-794F816DFEB6}"/>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5" name="Footer Placeholder 4">
            <a:extLst>
              <a:ext uri="{FF2B5EF4-FFF2-40B4-BE49-F238E27FC236}">
                <a16:creationId xmlns:a16="http://schemas.microsoft.com/office/drawing/2014/main" id="{C3A759AD-F728-4B76-ACB6-13452AF4AA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A0E253-29FB-4110-9546-AA3789F48DE5}"/>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3440076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718C-38C6-4DE0-A5BE-C366454A3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90A4B-8B6D-4E91-A04B-C1F016C8D7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C526E-4697-4DFE-995F-57DAF34AD3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9DFFAF-776D-4D5F-9F07-68B153AE335E}"/>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6" name="Footer Placeholder 5">
            <a:extLst>
              <a:ext uri="{FF2B5EF4-FFF2-40B4-BE49-F238E27FC236}">
                <a16:creationId xmlns:a16="http://schemas.microsoft.com/office/drawing/2014/main" id="{E6E00377-8360-4A59-873C-54700D701B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7CE566-82C2-4E3C-8B49-FF4DA66A1445}"/>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2404317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BFDA-4B61-497E-8D10-CE2C078FB7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B1FEFA-9C66-4E9B-8E89-8E281DF42E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CF1AB-C1F8-4B98-8C13-799EE67E1A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EB809-0121-4BE2-BCF3-F2B7AFA47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22C9FC-1C31-44F5-9AED-BA15F3406D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C325CF-FE88-4067-BB38-963F6421D8DD}"/>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8" name="Footer Placeholder 7">
            <a:extLst>
              <a:ext uri="{FF2B5EF4-FFF2-40B4-BE49-F238E27FC236}">
                <a16:creationId xmlns:a16="http://schemas.microsoft.com/office/drawing/2014/main" id="{59CB90CA-4D63-4497-954E-BE23AE4011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04BEEAB-6B98-42B6-A89B-C5D4263D26B2}"/>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3042834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FC20-B790-4FE9-9460-799A08EE55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AA0D7E-CE03-49C5-B1B3-35E7071B0403}"/>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4" name="Footer Placeholder 3">
            <a:extLst>
              <a:ext uri="{FF2B5EF4-FFF2-40B4-BE49-F238E27FC236}">
                <a16:creationId xmlns:a16="http://schemas.microsoft.com/office/drawing/2014/main" id="{A176F1CD-DE2B-42CB-9132-E3C4D6CD4E7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7989C0-3823-4ACB-AE25-EA8E5966FFB1}"/>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126801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atin typeface="+mj-lt"/>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atin typeface="+mj-lt"/>
              </a:defRPr>
            </a:lvl1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dirty="0"/>
              <a:t>PRESENTATION TITLE</a:t>
            </a:r>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dirty="0"/>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dirty="0"/>
          </a:p>
        </p:txBody>
      </p:sp>
    </p:spTree>
    <p:extLst>
      <p:ext uri="{BB962C8B-B14F-4D97-AF65-F5344CB8AC3E}">
        <p14:creationId xmlns:p14="http://schemas.microsoft.com/office/powerpoint/2010/main" val="313464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FC306A-C3F1-4593-BB89-7E802FCB1AF1}"/>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3" name="Footer Placeholder 2">
            <a:extLst>
              <a:ext uri="{FF2B5EF4-FFF2-40B4-BE49-F238E27FC236}">
                <a16:creationId xmlns:a16="http://schemas.microsoft.com/office/drawing/2014/main" id="{BB2459D9-6B25-4B5F-9A36-D2ABE4058AE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ED2764-3CB9-43D0-B9DC-98BC0AA296DA}"/>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4082621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66D6-7906-4980-B2F5-7464DD053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D49B1A-0E6F-42CC-8D9B-43F407E570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9F3DA-B60B-41C0-8B03-F1711BA44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8C9E3-3DB3-4CD1-A118-0196D037BBA4}"/>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6" name="Footer Placeholder 5">
            <a:extLst>
              <a:ext uri="{FF2B5EF4-FFF2-40B4-BE49-F238E27FC236}">
                <a16:creationId xmlns:a16="http://schemas.microsoft.com/office/drawing/2014/main" id="{4BA1DD90-27EA-435D-8DCA-EFFDB0C29A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DC7157-60D6-4260-ABB0-0A17DC8693F0}"/>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3801585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90B6-9AA6-4271-AC47-E0DBADA88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C93FB3-C62F-49A0-87E7-B8E3443AFF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ABF4BDF-7E1C-4E43-BA25-ED27A7EC5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787E6-2942-4EA5-8815-47A41924D567}"/>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6" name="Footer Placeholder 5">
            <a:extLst>
              <a:ext uri="{FF2B5EF4-FFF2-40B4-BE49-F238E27FC236}">
                <a16:creationId xmlns:a16="http://schemas.microsoft.com/office/drawing/2014/main" id="{76AA0F00-0F38-42C7-AD2F-14366802FE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77426C-8642-4B59-BA8C-257E42EC3DB4}"/>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1298694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B1FA-55A9-466A-9FAF-C3B8999750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CA00B7-19B7-479C-9CBC-BBC9177B4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8EB3D-C162-4B4F-B3E6-8F996D5F9E5E}"/>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5" name="Footer Placeholder 4">
            <a:extLst>
              <a:ext uri="{FF2B5EF4-FFF2-40B4-BE49-F238E27FC236}">
                <a16:creationId xmlns:a16="http://schemas.microsoft.com/office/drawing/2014/main" id="{C82A22B3-014E-4D7A-92B8-3EE1203CF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A69030-5326-402C-9309-720D653F4131}"/>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2302024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1C619D-F2C0-41AD-914D-FA88DCFB6C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AADB44-087F-412C-AD6D-70DA87E7DA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09C81-DCFA-4572-A860-F60F3E36DC76}"/>
              </a:ext>
            </a:extLst>
          </p:cNvPr>
          <p:cNvSpPr>
            <a:spLocks noGrp="1"/>
          </p:cNvSpPr>
          <p:nvPr>
            <p:ph type="dt" sz="half" idx="10"/>
          </p:nvPr>
        </p:nvSpPr>
        <p:spPr/>
        <p:txBody>
          <a:bodyPr/>
          <a:lstStyle/>
          <a:p>
            <a:fld id="{D290C8C8-CFFA-4093-8260-33D8CCDF50E2}" type="datetimeFigureOut">
              <a:rPr lang="en-US" smtClean="0"/>
              <a:t>12/27/2023</a:t>
            </a:fld>
            <a:endParaRPr lang="en-US" dirty="0"/>
          </a:p>
        </p:txBody>
      </p:sp>
      <p:sp>
        <p:nvSpPr>
          <p:cNvPr id="5" name="Footer Placeholder 4">
            <a:extLst>
              <a:ext uri="{FF2B5EF4-FFF2-40B4-BE49-F238E27FC236}">
                <a16:creationId xmlns:a16="http://schemas.microsoft.com/office/drawing/2014/main" id="{00FFEB9D-D5BC-47B0-8744-2E9E6C6FB4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3BE36E-ABD6-4159-896D-992ED37B465B}"/>
              </a:ext>
            </a:extLst>
          </p:cNvPr>
          <p:cNvSpPr>
            <a:spLocks noGrp="1"/>
          </p:cNvSpPr>
          <p:nvPr>
            <p:ph type="sldNum" sz="quarter" idx="12"/>
          </p:nvPr>
        </p:nvSpPr>
        <p:spPr/>
        <p:txBody>
          <a:bodyPr/>
          <a:lstStyle/>
          <a:p>
            <a:fld id="{BABD859B-1CE5-4E37-8190-CA90D2ACF4A6}" type="slidenum">
              <a:rPr lang="en-US" smtClean="0"/>
              <a:t>‹#›</a:t>
            </a:fld>
            <a:endParaRPr lang="en-US" dirty="0"/>
          </a:p>
        </p:txBody>
      </p:sp>
    </p:spTree>
    <p:extLst>
      <p:ext uri="{BB962C8B-B14F-4D97-AF65-F5344CB8AC3E}">
        <p14:creationId xmlns:p14="http://schemas.microsoft.com/office/powerpoint/2010/main" val="287271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atin typeface="+mj-lt"/>
              </a:defRPr>
            </a:lvl1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atin typeface="+mj-lt"/>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atin typeface="+mj-lt"/>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dirty="0"/>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dirty="0"/>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dirty="0"/>
              <a:t>Click to edit Master title style</a:t>
            </a:r>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atin typeface="+mj-lt"/>
              </a:defRPr>
            </a:lvl1pPr>
          </a:lstStyle>
          <a:p>
            <a:r>
              <a:rPr lang="en-US" dirty="0"/>
              <a:t>Click to edit Master subtitle style</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atin typeface="+mj-lt"/>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dirty="0"/>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dirty="0"/>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dirty="0"/>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dirty="0"/>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atin typeface="+mj-lt"/>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dirty="0"/>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dirty="0"/>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dirty="0"/>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dirty="0"/>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dirty="0"/>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dirty="0"/>
              <a:t>2/11/20XX</a:t>
            </a:r>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dirty="0"/>
              <a:t>PRESENTATION TITLE</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latin typeface="+mj-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5EC45-DF47-43B5-A92A-95E1A75159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41C1D-B4B0-4056-A7AA-38FE4BB28D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C669D-E384-47C3-A463-A8D5EB6DFF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0C8C8-CFFA-4093-8260-33D8CCDF50E2}" type="datetimeFigureOut">
              <a:rPr lang="en-US" smtClean="0"/>
              <a:t>12/27/2023</a:t>
            </a:fld>
            <a:endParaRPr lang="en-US" dirty="0"/>
          </a:p>
        </p:txBody>
      </p:sp>
      <p:sp>
        <p:nvSpPr>
          <p:cNvPr id="5" name="Footer Placeholder 4">
            <a:extLst>
              <a:ext uri="{FF2B5EF4-FFF2-40B4-BE49-F238E27FC236}">
                <a16:creationId xmlns:a16="http://schemas.microsoft.com/office/drawing/2014/main" id="{153E76F8-16B9-4203-9FA0-A8817E234F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82226AF-B0FF-4DEC-8C1E-2817D5357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D859B-1CE5-4E37-8190-CA90D2ACF4A6}" type="slidenum">
              <a:rPr lang="en-US" smtClean="0"/>
              <a:t>‹#›</a:t>
            </a:fld>
            <a:endParaRPr lang="en-US" dirty="0"/>
          </a:p>
        </p:txBody>
      </p:sp>
    </p:spTree>
    <p:extLst>
      <p:ext uri="{BB962C8B-B14F-4D97-AF65-F5344CB8AC3E}">
        <p14:creationId xmlns:p14="http://schemas.microsoft.com/office/powerpoint/2010/main" val="40261917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customXml" Target="../ink/ink8.xml"/><Relationship Id="rId5" Type="http://schemas.openxmlformats.org/officeDocument/2006/relationships/image" Target="../media/image19.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customXml" Target="../ink/ink9.xml"/><Relationship Id="rId5" Type="http://schemas.openxmlformats.org/officeDocument/2006/relationships/image" Target="../media/image1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13.xml"/><Relationship Id="rId18" Type="http://schemas.openxmlformats.org/officeDocument/2006/relationships/image" Target="../media/image31.png"/><Relationship Id="rId3" Type="http://schemas.openxmlformats.org/officeDocument/2006/relationships/image" Target="../media/image6.png"/><Relationship Id="rId21" Type="http://schemas.openxmlformats.org/officeDocument/2006/relationships/customXml" Target="../ink/ink17.xml"/><Relationship Id="rId7" Type="http://schemas.openxmlformats.org/officeDocument/2006/relationships/image" Target="../media/image30.png"/><Relationship Id="rId12" Type="http://schemas.openxmlformats.org/officeDocument/2006/relationships/image" Target="../media/image26.png"/><Relationship Id="rId17" Type="http://schemas.openxmlformats.org/officeDocument/2006/relationships/customXml" Target="../ink/ink15.xml"/><Relationship Id="rId2" Type="http://schemas.openxmlformats.org/officeDocument/2006/relationships/notesSlide" Target="../notesSlides/notesSlide12.xml"/><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10.xml"/><Relationship Id="rId11" Type="http://schemas.openxmlformats.org/officeDocument/2006/relationships/customXml" Target="../ink/ink12.xml"/><Relationship Id="rId24" Type="http://schemas.openxmlformats.org/officeDocument/2006/relationships/image" Target="../media/image34.png"/><Relationship Id="rId5" Type="http://schemas.openxmlformats.org/officeDocument/2006/relationships/customXml" Target="../ink/ink10.xml"/><Relationship Id="rId15" Type="http://schemas.openxmlformats.org/officeDocument/2006/relationships/customXml" Target="../ink/ink14.xml"/><Relationship Id="rId23" Type="http://schemas.openxmlformats.org/officeDocument/2006/relationships/customXml" Target="../ink/ink18.xml"/><Relationship Id="rId10" Type="http://schemas.openxmlformats.org/officeDocument/2006/relationships/image" Target="../media/image24.png"/><Relationship Id="rId19" Type="http://schemas.openxmlformats.org/officeDocument/2006/relationships/customXml" Target="../ink/ink16.xml"/><Relationship Id="rId4" Type="http://schemas.openxmlformats.org/officeDocument/2006/relationships/image" Target="../media/image13.png"/><Relationship Id="rId9" Type="http://schemas.openxmlformats.org/officeDocument/2006/relationships/customXml" Target="../ink/ink11.xml"/><Relationship Id="rId14" Type="http://schemas.openxmlformats.org/officeDocument/2006/relationships/image" Target="../media/image27.png"/><Relationship Id="rId22"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330.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customXml" Target="../ink/ink19.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hyperlink" Target="http://ijirst.org/Oil-Filters/54635-for-Yamaha-YZF-R1&amp;nbsp;9806/" TargetMode="External"/><Relationship Id="rId4" Type="http://schemas.openxmlformats.org/officeDocument/2006/relationships/hyperlink" Target="http://www.journal4research.org/Oil-Filters/274768-Filter-HF178-Hiflofiltro/" TargetMode="External"/><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customXml" Target="../ink/ink5.xml"/><Relationship Id="rId3" Type="http://schemas.openxmlformats.org/officeDocument/2006/relationships/image" Target="../media/image6.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customXml" Target="../ink/ink2.xml"/><Relationship Id="rId11" Type="http://schemas.openxmlformats.org/officeDocument/2006/relationships/customXml" Target="../ink/ink4.xml"/><Relationship Id="rId5" Type="http://schemas.openxmlformats.org/officeDocument/2006/relationships/image" Target="../media/image14.png"/><Relationship Id="rId10" Type="http://schemas.openxmlformats.org/officeDocument/2006/relationships/image" Target="../media/image150.png"/><Relationship Id="rId4" Type="http://schemas.openxmlformats.org/officeDocument/2006/relationships/image" Target="../media/image13.png"/><Relationship Id="rId9" Type="http://schemas.openxmlformats.org/officeDocument/2006/relationships/customXml" Target="../ink/ink3.xml"/><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customXml" Target="../ink/ink6.xml"/><Relationship Id="rId5"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customXml" Target="../ink/ink7.xml"/><Relationship Id="rId5" Type="http://schemas.openxmlformats.org/officeDocument/2006/relationships/image" Target="../media/image1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9" name="Rectangle 5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5909187" y="3425767"/>
            <a:ext cx="5668124" cy="1848301"/>
          </a:xfrm>
        </p:spPr>
        <p:txBody>
          <a:bodyPr vert="horz" lIns="91440" tIns="45720" rIns="91440" bIns="45720" rtlCol="0" anchor="t">
            <a:noAutofit/>
          </a:bodyPr>
          <a:lstStyle/>
          <a:p>
            <a:pPr algn="ctr"/>
            <a:r>
              <a:rPr lang="en-US" sz="5400" dirty="0">
                <a:solidFill>
                  <a:schemeClr val="tx1"/>
                </a:solidFill>
              </a:rPr>
              <a:t>We Make your World Easier</a:t>
            </a:r>
          </a:p>
        </p:txBody>
      </p:sp>
      <p:pic>
        <p:nvPicPr>
          <p:cNvPr id="11" name="Picture Placeholder 10">
            <a:extLst>
              <a:ext uri="{FF2B5EF4-FFF2-40B4-BE49-F238E27FC236}">
                <a16:creationId xmlns:a16="http://schemas.microsoft.com/office/drawing/2014/main" id="{BC408C47-2E2A-42C6-99D2-EBED0E23C9B6}"/>
              </a:ext>
            </a:extLst>
          </p:cNvPr>
          <p:cNvPicPr>
            <a:picLocks noGrp="1" noChangeAspect="1"/>
          </p:cNvPicPr>
          <p:nvPr>
            <p:ph type="pic" sz="quarter" idx="13"/>
          </p:nvPr>
        </p:nvPicPr>
        <p:blipFill rotWithShape="1">
          <a:blip r:embed="rId3"/>
          <a:srcRect l="28754" r="23602" b="2"/>
          <a:stretch/>
        </p:blipFill>
        <p:spPr>
          <a:xfrm>
            <a:off x="1" y="10"/>
            <a:ext cx="4876799" cy="6857989"/>
          </a:xfrm>
          <a:prstGeom prst="rect">
            <a:avLst/>
          </a:prstGeom>
        </p:spPr>
      </p:pic>
      <p:cxnSp>
        <p:nvCxnSpPr>
          <p:cNvPr id="61" name="Straight Connector 6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723900"/>
            <a:ext cx="57062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23776" y="6134100"/>
            <a:ext cx="56681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194FCCE9-484A-4C11-84E9-E30AE457F10B}"/>
              </a:ext>
            </a:extLst>
          </p:cNvPr>
          <p:cNvPicPr>
            <a:picLocks noChangeAspect="1"/>
          </p:cNvPicPr>
          <p:nvPr/>
        </p:nvPicPr>
        <p:blipFill>
          <a:blip r:embed="rId4"/>
          <a:stretch>
            <a:fillRect/>
          </a:stretch>
        </p:blipFill>
        <p:spPr>
          <a:xfrm>
            <a:off x="5381041" y="1583932"/>
            <a:ext cx="6196270" cy="1588787"/>
          </a:xfrm>
          <a:prstGeom prst="rect">
            <a:avLst/>
          </a:prstGeom>
        </p:spPr>
      </p:pic>
    </p:spTree>
    <p:extLst>
      <p:ext uri="{BB962C8B-B14F-4D97-AF65-F5344CB8AC3E}">
        <p14:creationId xmlns:p14="http://schemas.microsoft.com/office/powerpoint/2010/main" val="16334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Part name</a:t>
            </a:r>
          </a:p>
        </p:txBody>
      </p:sp>
      <p:sp>
        <p:nvSpPr>
          <p:cNvPr id="15" name="Footer Placeholder 14">
            <a:extLst>
              <a:ext uri="{FF2B5EF4-FFF2-40B4-BE49-F238E27FC236}">
                <a16:creationId xmlns:a16="http://schemas.microsoft.com/office/drawing/2014/main" id="{888C5272-A978-46A6-BFF3-470E4671F127}"/>
              </a:ext>
            </a:extLst>
          </p:cNvPr>
          <p:cNvSpPr>
            <a:spLocks noGrp="1"/>
          </p:cNvSpPr>
          <p:nvPr>
            <p:ph type="ftr" sz="quarter" idx="11"/>
          </p:nvPr>
        </p:nvSpPr>
        <p:spPr>
          <a:xfrm>
            <a:off x="715383" y="6356350"/>
            <a:ext cx="4539727" cy="365125"/>
          </a:xfrm>
        </p:spPr>
        <p:txBody>
          <a:bodyPr/>
          <a:lstStyle/>
          <a:p>
            <a:r>
              <a:rPr lang="en-US" dirty="0"/>
              <a:t>CONFIDENTIAL</a:t>
            </a:r>
          </a:p>
        </p:txBody>
      </p:sp>
      <p:sp>
        <p:nvSpPr>
          <p:cNvPr id="14" name="Date Placeholder 13">
            <a:extLst>
              <a:ext uri="{FF2B5EF4-FFF2-40B4-BE49-F238E27FC236}">
                <a16:creationId xmlns:a16="http://schemas.microsoft.com/office/drawing/2014/main" id="{C7ED0299-AE74-4997-AC3D-0540FC7D9A3D}"/>
              </a:ext>
            </a:extLst>
          </p:cNvPr>
          <p:cNvSpPr>
            <a:spLocks noGrp="1"/>
          </p:cNvSpPr>
          <p:nvPr>
            <p:ph type="dt" sz="half" idx="10"/>
          </p:nvPr>
        </p:nvSpPr>
        <p:spPr>
          <a:xfrm>
            <a:off x="8369448" y="6356350"/>
            <a:ext cx="2592594" cy="365125"/>
          </a:xfrm>
        </p:spPr>
        <p:txBody>
          <a:bodyPr/>
          <a:lstStyle/>
          <a:p>
            <a:r>
              <a:rPr lang="en-US" dirty="0"/>
              <a:t>10/01/2023</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10</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2" name="Picture 1">
            <a:extLst>
              <a:ext uri="{FF2B5EF4-FFF2-40B4-BE49-F238E27FC236}">
                <a16:creationId xmlns:a16="http://schemas.microsoft.com/office/drawing/2014/main" id="{88A4E106-FD3A-23C8-5C9C-ED258103438C}"/>
              </a:ext>
            </a:extLst>
          </p:cNvPr>
          <p:cNvPicPr>
            <a:picLocks noChangeAspect="1"/>
          </p:cNvPicPr>
          <p:nvPr/>
        </p:nvPicPr>
        <p:blipFill>
          <a:blip r:embed="rId4"/>
          <a:stretch>
            <a:fillRect/>
          </a:stretch>
        </p:blipFill>
        <p:spPr>
          <a:xfrm>
            <a:off x="787017" y="2277089"/>
            <a:ext cx="3678381" cy="3526971"/>
          </a:xfrm>
          <a:prstGeom prst="rect">
            <a:avLst/>
          </a:prstGeom>
        </p:spPr>
      </p:pic>
      <p:sp>
        <p:nvSpPr>
          <p:cNvPr id="3" name="TextBox 2">
            <a:extLst>
              <a:ext uri="{FF2B5EF4-FFF2-40B4-BE49-F238E27FC236}">
                <a16:creationId xmlns:a16="http://schemas.microsoft.com/office/drawing/2014/main" id="{D9744766-F09A-4615-3E73-9D1713D3FA3B}"/>
              </a:ext>
            </a:extLst>
          </p:cNvPr>
          <p:cNvSpPr txBox="1"/>
          <p:nvPr/>
        </p:nvSpPr>
        <p:spPr>
          <a:xfrm>
            <a:off x="5538003" y="2047155"/>
            <a:ext cx="586698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this example we will be using an SDG25S-8E1 and looking for a fuel tank.</a:t>
            </a:r>
          </a:p>
        </p:txBody>
      </p:sp>
      <p:pic>
        <p:nvPicPr>
          <p:cNvPr id="5" name="Picture 4">
            <a:extLst>
              <a:ext uri="{FF2B5EF4-FFF2-40B4-BE49-F238E27FC236}">
                <a16:creationId xmlns:a16="http://schemas.microsoft.com/office/drawing/2014/main" id="{B919B130-37AE-DBFF-5C8F-7B5635A3FF95}"/>
              </a:ext>
            </a:extLst>
          </p:cNvPr>
          <p:cNvPicPr>
            <a:picLocks noChangeAspect="1"/>
          </p:cNvPicPr>
          <p:nvPr/>
        </p:nvPicPr>
        <p:blipFill>
          <a:blip r:embed="rId5"/>
          <a:stretch>
            <a:fillRect/>
          </a:stretch>
        </p:blipFill>
        <p:spPr>
          <a:xfrm>
            <a:off x="5538003" y="2621152"/>
            <a:ext cx="5717186" cy="1419423"/>
          </a:xfrm>
          <a:prstGeom prst="rect">
            <a:avLst/>
          </a:prstGeom>
        </p:spPr>
      </p:pic>
      <p:sp>
        <p:nvSpPr>
          <p:cNvPr id="7" name="TextBox 6">
            <a:extLst>
              <a:ext uri="{FF2B5EF4-FFF2-40B4-BE49-F238E27FC236}">
                <a16:creationId xmlns:a16="http://schemas.microsoft.com/office/drawing/2014/main" id="{D1F14082-FC7E-8335-ED2D-6144D622A3C0}"/>
              </a:ext>
            </a:extLst>
          </p:cNvPr>
          <p:cNvSpPr txBox="1"/>
          <p:nvPr/>
        </p:nvSpPr>
        <p:spPr>
          <a:xfrm>
            <a:off x="5538003" y="4310139"/>
            <a:ext cx="5717186" cy="1231106"/>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The part number in this example would be “Fuel Tank”, this is useful when trying to order the part.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Notice that the part number and reference number change but the part name does not change. </a:t>
            </a:r>
            <a:r>
              <a:rPr lang="en-US" dirty="0"/>
              <a:t> </a:t>
            </a:r>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CDCC48EC-013E-5E3B-3B63-BBA2567CB414}"/>
                  </a:ext>
                </a:extLst>
              </p14:cNvPr>
              <p14:cNvContentPartPr/>
              <p14:nvPr/>
            </p14:nvContentPartPr>
            <p14:xfrm>
              <a:off x="2022735" y="3860829"/>
              <a:ext cx="174600" cy="360"/>
            </p14:xfrm>
          </p:contentPart>
        </mc:Choice>
        <mc:Fallback xmlns="">
          <p:pic>
            <p:nvPicPr>
              <p:cNvPr id="9" name="Ink 8">
                <a:extLst>
                  <a:ext uri="{FF2B5EF4-FFF2-40B4-BE49-F238E27FC236}">
                    <a16:creationId xmlns:a16="http://schemas.microsoft.com/office/drawing/2014/main" id="{CDCC48EC-013E-5E3B-3B63-BBA2567CB414}"/>
                  </a:ext>
                </a:extLst>
              </p:cNvPr>
              <p:cNvPicPr/>
              <p:nvPr/>
            </p:nvPicPr>
            <p:blipFill>
              <a:blip r:embed="rId8"/>
              <a:stretch>
                <a:fillRect/>
              </a:stretch>
            </p:blipFill>
            <p:spPr>
              <a:xfrm>
                <a:off x="1968735" y="3752829"/>
                <a:ext cx="282240" cy="216000"/>
              </a:xfrm>
              <a:prstGeom prst="rect">
                <a:avLst/>
              </a:prstGeom>
            </p:spPr>
          </p:pic>
        </mc:Fallback>
      </mc:AlternateContent>
      <p:sp>
        <p:nvSpPr>
          <p:cNvPr id="10" name="TextBox 9">
            <a:extLst>
              <a:ext uri="{FF2B5EF4-FFF2-40B4-BE49-F238E27FC236}">
                <a16:creationId xmlns:a16="http://schemas.microsoft.com/office/drawing/2014/main" id="{DAEE32CD-B9BC-73E0-6446-B23FD9C17CA2}"/>
              </a:ext>
            </a:extLst>
          </p:cNvPr>
          <p:cNvSpPr txBox="1"/>
          <p:nvPr/>
        </p:nvSpPr>
        <p:spPr>
          <a:xfrm>
            <a:off x="7032428" y="1168049"/>
            <a:ext cx="6096000"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(4) Part name</a:t>
            </a:r>
          </a:p>
          <a:p>
            <a:r>
              <a:rPr lang="en-US" sz="1200" dirty="0">
                <a:latin typeface="Times New Roman" panose="02020603050405020304" pitchFamily="18" charset="0"/>
                <a:cs typeface="Times New Roman" panose="02020603050405020304" pitchFamily="18" charset="0"/>
              </a:rPr>
              <a:t>Every part has its own proper name. </a:t>
            </a:r>
          </a:p>
        </p:txBody>
      </p:sp>
    </p:spTree>
    <p:extLst>
      <p:ext uri="{BB962C8B-B14F-4D97-AF65-F5344CB8AC3E}">
        <p14:creationId xmlns:p14="http://schemas.microsoft.com/office/powerpoint/2010/main" val="1842030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quantity</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11</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3" name="Picture 2">
            <a:extLst>
              <a:ext uri="{FF2B5EF4-FFF2-40B4-BE49-F238E27FC236}">
                <a16:creationId xmlns:a16="http://schemas.microsoft.com/office/drawing/2014/main" id="{5E70CC8F-F316-A3DD-FB7D-70037429100B}"/>
              </a:ext>
            </a:extLst>
          </p:cNvPr>
          <p:cNvPicPr>
            <a:picLocks noChangeAspect="1"/>
          </p:cNvPicPr>
          <p:nvPr/>
        </p:nvPicPr>
        <p:blipFill>
          <a:blip r:embed="rId4"/>
          <a:stretch>
            <a:fillRect/>
          </a:stretch>
        </p:blipFill>
        <p:spPr>
          <a:xfrm>
            <a:off x="5666575" y="2523662"/>
            <a:ext cx="5725324" cy="1419423"/>
          </a:xfrm>
          <a:prstGeom prst="rect">
            <a:avLst/>
          </a:prstGeom>
        </p:spPr>
      </p:pic>
      <p:sp>
        <p:nvSpPr>
          <p:cNvPr id="4" name="TextBox 3">
            <a:extLst>
              <a:ext uri="{FF2B5EF4-FFF2-40B4-BE49-F238E27FC236}">
                <a16:creationId xmlns:a16="http://schemas.microsoft.com/office/drawing/2014/main" id="{CBB2877A-A0BB-5F60-C693-63FFD7550CFE}"/>
              </a:ext>
            </a:extLst>
          </p:cNvPr>
          <p:cNvSpPr txBox="1"/>
          <p:nvPr/>
        </p:nvSpPr>
        <p:spPr>
          <a:xfrm>
            <a:off x="5666575" y="1866145"/>
            <a:ext cx="572532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this example we will be using an SDG25S-8E1 and looking for a fuel tank.</a:t>
            </a:r>
          </a:p>
        </p:txBody>
      </p:sp>
      <p:pic>
        <p:nvPicPr>
          <p:cNvPr id="5" name="Picture 4">
            <a:extLst>
              <a:ext uri="{FF2B5EF4-FFF2-40B4-BE49-F238E27FC236}">
                <a16:creationId xmlns:a16="http://schemas.microsoft.com/office/drawing/2014/main" id="{169EC66F-F7F2-1100-91DA-BC3BAA95177A}"/>
              </a:ext>
            </a:extLst>
          </p:cNvPr>
          <p:cNvPicPr>
            <a:picLocks noChangeAspect="1"/>
          </p:cNvPicPr>
          <p:nvPr/>
        </p:nvPicPr>
        <p:blipFill>
          <a:blip r:embed="rId5"/>
          <a:stretch>
            <a:fillRect/>
          </a:stretch>
        </p:blipFill>
        <p:spPr>
          <a:xfrm>
            <a:off x="800101" y="2179599"/>
            <a:ext cx="3678381" cy="3526971"/>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9B5665F2-79CB-7C02-D9E0-9C2DEE77F5E7}"/>
                  </a:ext>
                </a:extLst>
              </p14:cNvPr>
              <p14:cNvContentPartPr/>
              <p14:nvPr/>
            </p14:nvContentPartPr>
            <p14:xfrm>
              <a:off x="2004015" y="3749589"/>
              <a:ext cx="221040" cy="360"/>
            </p14:xfrm>
          </p:contentPart>
        </mc:Choice>
        <mc:Fallback xmlns="">
          <p:pic>
            <p:nvPicPr>
              <p:cNvPr id="7" name="Ink 6">
                <a:extLst>
                  <a:ext uri="{FF2B5EF4-FFF2-40B4-BE49-F238E27FC236}">
                    <a16:creationId xmlns:a16="http://schemas.microsoft.com/office/drawing/2014/main" id="{9B5665F2-79CB-7C02-D9E0-9C2DEE77F5E7}"/>
                  </a:ext>
                </a:extLst>
              </p:cNvPr>
              <p:cNvPicPr/>
              <p:nvPr/>
            </p:nvPicPr>
            <p:blipFill>
              <a:blip r:embed="rId8"/>
              <a:stretch>
                <a:fillRect/>
              </a:stretch>
            </p:blipFill>
            <p:spPr>
              <a:xfrm>
                <a:off x="1950375" y="3641949"/>
                <a:ext cx="328680" cy="216000"/>
              </a:xfrm>
              <a:prstGeom prst="rect">
                <a:avLst/>
              </a:prstGeom>
            </p:spPr>
          </p:pic>
        </mc:Fallback>
      </mc:AlternateContent>
      <p:sp>
        <p:nvSpPr>
          <p:cNvPr id="9" name="TextBox 8">
            <a:extLst>
              <a:ext uri="{FF2B5EF4-FFF2-40B4-BE49-F238E27FC236}">
                <a16:creationId xmlns:a16="http://schemas.microsoft.com/office/drawing/2014/main" id="{A531BBB3-B616-A150-E64E-69B393DE1A2E}"/>
              </a:ext>
            </a:extLst>
          </p:cNvPr>
          <p:cNvSpPr txBox="1"/>
          <p:nvPr/>
        </p:nvSpPr>
        <p:spPr>
          <a:xfrm>
            <a:off x="5754255" y="4313382"/>
            <a:ext cx="5575961" cy="138499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The Quantity shows how many of that part number are used on this unit.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this example this unit only uses one of these fuel tanks.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On parts like hoses, bolts, washers, clamps, etc. the quantity may be higher, so keep an eye out for how many needed when ordering.</a:t>
            </a:r>
          </a:p>
        </p:txBody>
      </p:sp>
      <p:sp>
        <p:nvSpPr>
          <p:cNvPr id="10" name="TextBox 9">
            <a:extLst>
              <a:ext uri="{FF2B5EF4-FFF2-40B4-BE49-F238E27FC236}">
                <a16:creationId xmlns:a16="http://schemas.microsoft.com/office/drawing/2014/main" id="{70F9C680-9C01-22F4-A36B-8BA4B010E678}"/>
              </a:ext>
            </a:extLst>
          </p:cNvPr>
          <p:cNvSpPr txBox="1"/>
          <p:nvPr/>
        </p:nvSpPr>
        <p:spPr>
          <a:xfrm>
            <a:off x="5666575" y="1069995"/>
            <a:ext cx="5725323"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(5) Q’ty</a:t>
            </a:r>
          </a:p>
          <a:p>
            <a:r>
              <a:rPr lang="en-US" sz="1200" dirty="0">
                <a:latin typeface="Times New Roman" panose="02020603050405020304" pitchFamily="18" charset="0"/>
                <a:cs typeface="Times New Roman" panose="02020603050405020304" pitchFamily="18" charset="0"/>
              </a:rPr>
              <a:t>The number shown in the column of Q'TY indicates the quantity of parts used per one unit machine. </a:t>
            </a:r>
          </a:p>
        </p:txBody>
      </p:sp>
    </p:spTree>
    <p:extLst>
      <p:ext uri="{BB962C8B-B14F-4D97-AF65-F5344CB8AC3E}">
        <p14:creationId xmlns:p14="http://schemas.microsoft.com/office/powerpoint/2010/main" val="172652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Applicable serial number</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12</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2" name="Picture 1">
            <a:extLst>
              <a:ext uri="{FF2B5EF4-FFF2-40B4-BE49-F238E27FC236}">
                <a16:creationId xmlns:a16="http://schemas.microsoft.com/office/drawing/2014/main" id="{8FB4760F-6544-7F37-D63E-1DCBBB4828ED}"/>
              </a:ext>
            </a:extLst>
          </p:cNvPr>
          <p:cNvPicPr>
            <a:picLocks noChangeAspect="1"/>
          </p:cNvPicPr>
          <p:nvPr/>
        </p:nvPicPr>
        <p:blipFill>
          <a:blip r:embed="rId4"/>
          <a:stretch>
            <a:fillRect/>
          </a:stretch>
        </p:blipFill>
        <p:spPr>
          <a:xfrm>
            <a:off x="789274" y="2150313"/>
            <a:ext cx="3678381" cy="3526971"/>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01F1D5A-C3BA-A553-2D7E-F6703AF672A7}"/>
                  </a:ext>
                </a:extLst>
              </p14:cNvPr>
              <p14:cNvContentPartPr/>
              <p14:nvPr/>
            </p14:nvContentPartPr>
            <p14:xfrm>
              <a:off x="2013375" y="3722229"/>
              <a:ext cx="202680" cy="360"/>
            </p14:xfrm>
          </p:contentPart>
        </mc:Choice>
        <mc:Fallback xmlns="">
          <p:pic>
            <p:nvPicPr>
              <p:cNvPr id="3" name="Ink 2">
                <a:extLst>
                  <a:ext uri="{FF2B5EF4-FFF2-40B4-BE49-F238E27FC236}">
                    <a16:creationId xmlns:a16="http://schemas.microsoft.com/office/drawing/2014/main" id="{801F1D5A-C3BA-A553-2D7E-F6703AF672A7}"/>
                  </a:ext>
                </a:extLst>
              </p:cNvPr>
              <p:cNvPicPr/>
              <p:nvPr/>
            </p:nvPicPr>
            <p:blipFill>
              <a:blip r:embed="rId7"/>
              <a:stretch>
                <a:fillRect/>
              </a:stretch>
            </p:blipFill>
            <p:spPr>
              <a:xfrm>
                <a:off x="1959375" y="3614229"/>
                <a:ext cx="310320" cy="216000"/>
              </a:xfrm>
              <a:prstGeom prst="rect">
                <a:avLst/>
              </a:prstGeom>
            </p:spPr>
          </p:pic>
        </mc:Fallback>
      </mc:AlternateContent>
      <p:sp>
        <p:nvSpPr>
          <p:cNvPr id="4" name="TextBox 3">
            <a:extLst>
              <a:ext uri="{FF2B5EF4-FFF2-40B4-BE49-F238E27FC236}">
                <a16:creationId xmlns:a16="http://schemas.microsoft.com/office/drawing/2014/main" id="{1082A6D1-5C1A-FB08-BA29-97138C3B99AF}"/>
              </a:ext>
            </a:extLst>
          </p:cNvPr>
          <p:cNvSpPr txBox="1"/>
          <p:nvPr/>
        </p:nvSpPr>
        <p:spPr>
          <a:xfrm>
            <a:off x="5658939" y="2317939"/>
            <a:ext cx="572532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this example we will be using an SDG25S-8E1 and looking for a fuel tank.</a:t>
            </a:r>
          </a:p>
        </p:txBody>
      </p:sp>
      <p:pic>
        <p:nvPicPr>
          <p:cNvPr id="7" name="Picture 6">
            <a:extLst>
              <a:ext uri="{FF2B5EF4-FFF2-40B4-BE49-F238E27FC236}">
                <a16:creationId xmlns:a16="http://schemas.microsoft.com/office/drawing/2014/main" id="{225572D6-9189-09F2-EAE0-31457D2D52D2}"/>
              </a:ext>
            </a:extLst>
          </p:cNvPr>
          <p:cNvPicPr>
            <a:picLocks noChangeAspect="1"/>
          </p:cNvPicPr>
          <p:nvPr/>
        </p:nvPicPr>
        <p:blipFill>
          <a:blip r:embed="rId8"/>
          <a:stretch>
            <a:fillRect/>
          </a:stretch>
        </p:blipFill>
        <p:spPr>
          <a:xfrm>
            <a:off x="5695513" y="2625716"/>
            <a:ext cx="5634703" cy="1400811"/>
          </a:xfrm>
          <a:prstGeom prst="rect">
            <a:avLst/>
          </a:prstGeom>
        </p:spPr>
      </p:pic>
      <p:sp>
        <p:nvSpPr>
          <p:cNvPr id="9" name="TextBox 8">
            <a:extLst>
              <a:ext uri="{FF2B5EF4-FFF2-40B4-BE49-F238E27FC236}">
                <a16:creationId xmlns:a16="http://schemas.microsoft.com/office/drawing/2014/main" id="{05408FD6-DDCB-7669-2663-98CB5E64D751}"/>
              </a:ext>
            </a:extLst>
          </p:cNvPr>
          <p:cNvSpPr txBox="1"/>
          <p:nvPr/>
        </p:nvSpPr>
        <p:spPr>
          <a:xfrm>
            <a:off x="5694254" y="4072771"/>
            <a:ext cx="5697645" cy="2677656"/>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For this example, we will use the serial number 1238E12629.</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this case the last four numbers of the serial number are 2629 this would fall under the 1-1 fuel tank based on the serial number of the unit.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If the ~ is before the numbers, then that means all the previous serial numbers are included.</a:t>
            </a:r>
          </a:p>
          <a:p>
            <a:r>
              <a:rPr lang="en-US" sz="1400" dirty="0">
                <a:latin typeface="Times New Roman" panose="02020603050405020304" pitchFamily="18" charset="0"/>
                <a:cs typeface="Times New Roman" panose="02020603050405020304" pitchFamily="18" charset="0"/>
              </a:rPr>
              <a:t>If the ~ is after the numbers, then that means all the serials numbers after are included.</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31BFEB2-512C-663B-5103-097B8E107805}"/>
              </a:ext>
            </a:extLst>
          </p:cNvPr>
          <p:cNvSpPr txBox="1"/>
          <p:nvPr/>
        </p:nvSpPr>
        <p:spPr>
          <a:xfrm>
            <a:off x="5658939" y="1563942"/>
            <a:ext cx="5421017" cy="830997"/>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(6) Applicable Ser. No. (Serial Number) </a:t>
            </a:r>
          </a:p>
          <a:p>
            <a:r>
              <a:rPr lang="en-US" sz="1200" dirty="0">
                <a:latin typeface="Times New Roman" panose="02020603050405020304" pitchFamily="18" charset="0"/>
                <a:cs typeface="Times New Roman" panose="02020603050405020304" pitchFamily="18" charset="0"/>
              </a:rPr>
              <a:t>Ser. No. shows the machine number to which the part is applicable. Month and year stated in column “Ser. No.” show the month and year from which the part is applicable. </a:t>
            </a:r>
          </a:p>
        </p:txBody>
      </p:sp>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93F5D9B-CC5B-76A3-6AD4-36EF099C7C74}"/>
                  </a:ext>
                </a:extLst>
              </p14:cNvPr>
              <p14:cNvContentPartPr/>
              <p14:nvPr/>
            </p14:nvContentPartPr>
            <p14:xfrm>
              <a:off x="5986335" y="4016709"/>
              <a:ext cx="493920" cy="10440"/>
            </p14:xfrm>
          </p:contentPart>
        </mc:Choice>
        <mc:Fallback xmlns="">
          <p:pic>
            <p:nvPicPr>
              <p:cNvPr id="11" name="Ink 10">
                <a:extLst>
                  <a:ext uri="{FF2B5EF4-FFF2-40B4-BE49-F238E27FC236}">
                    <a16:creationId xmlns:a16="http://schemas.microsoft.com/office/drawing/2014/main" id="{393F5D9B-CC5B-76A3-6AD4-36EF099C7C74}"/>
                  </a:ext>
                </a:extLst>
              </p:cNvPr>
              <p:cNvPicPr/>
              <p:nvPr/>
            </p:nvPicPr>
            <p:blipFill>
              <a:blip r:embed="rId10"/>
              <a:stretch>
                <a:fillRect/>
              </a:stretch>
            </p:blipFill>
            <p:spPr>
              <a:xfrm>
                <a:off x="5982015" y="4012389"/>
                <a:ext cx="5025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2E1B0C78-0B67-2C7A-66E2-FAD424FE9610}"/>
                  </a:ext>
                </a:extLst>
              </p14:cNvPr>
              <p14:cNvContentPartPr/>
              <p14:nvPr/>
            </p14:nvContentPartPr>
            <p14:xfrm>
              <a:off x="7066695" y="3999069"/>
              <a:ext cx="757080" cy="38160"/>
            </p14:xfrm>
          </p:contentPart>
        </mc:Choice>
        <mc:Fallback xmlns="">
          <p:pic>
            <p:nvPicPr>
              <p:cNvPr id="13" name="Ink 12">
                <a:extLst>
                  <a:ext uri="{FF2B5EF4-FFF2-40B4-BE49-F238E27FC236}">
                    <a16:creationId xmlns:a16="http://schemas.microsoft.com/office/drawing/2014/main" id="{2E1B0C78-0B67-2C7A-66E2-FAD424FE9610}"/>
                  </a:ext>
                </a:extLst>
              </p:cNvPr>
              <p:cNvPicPr/>
              <p:nvPr/>
            </p:nvPicPr>
            <p:blipFill>
              <a:blip r:embed="rId12"/>
              <a:stretch>
                <a:fillRect/>
              </a:stretch>
            </p:blipFill>
            <p:spPr>
              <a:xfrm>
                <a:off x="7058055" y="3990429"/>
                <a:ext cx="77472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9B72D986-D144-4D01-D0D1-15D521B1F0F1}"/>
                  </a:ext>
                </a:extLst>
              </p14:cNvPr>
              <p14:cNvContentPartPr/>
              <p14:nvPr/>
            </p14:nvContentPartPr>
            <p14:xfrm>
              <a:off x="6492135" y="4007709"/>
              <a:ext cx="302760" cy="19440"/>
            </p14:xfrm>
          </p:contentPart>
        </mc:Choice>
        <mc:Fallback xmlns="">
          <p:pic>
            <p:nvPicPr>
              <p:cNvPr id="17" name="Ink 16">
                <a:extLst>
                  <a:ext uri="{FF2B5EF4-FFF2-40B4-BE49-F238E27FC236}">
                    <a16:creationId xmlns:a16="http://schemas.microsoft.com/office/drawing/2014/main" id="{9B72D986-D144-4D01-D0D1-15D521B1F0F1}"/>
                  </a:ext>
                </a:extLst>
              </p:cNvPr>
              <p:cNvPicPr/>
              <p:nvPr/>
            </p:nvPicPr>
            <p:blipFill>
              <a:blip r:embed="rId14"/>
              <a:stretch>
                <a:fillRect/>
              </a:stretch>
            </p:blipFill>
            <p:spPr>
              <a:xfrm>
                <a:off x="6483135" y="3999069"/>
                <a:ext cx="32040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1FF7AF91-B4F6-C1F6-F1B6-51955BBEED4F}"/>
                  </a:ext>
                </a:extLst>
              </p14:cNvPr>
              <p14:cNvContentPartPr/>
              <p14:nvPr/>
            </p14:nvContentPartPr>
            <p14:xfrm>
              <a:off x="5810295" y="4017069"/>
              <a:ext cx="209880" cy="11520"/>
            </p14:xfrm>
          </p:contentPart>
        </mc:Choice>
        <mc:Fallback xmlns="">
          <p:pic>
            <p:nvPicPr>
              <p:cNvPr id="18" name="Ink 17">
                <a:extLst>
                  <a:ext uri="{FF2B5EF4-FFF2-40B4-BE49-F238E27FC236}">
                    <a16:creationId xmlns:a16="http://schemas.microsoft.com/office/drawing/2014/main" id="{1FF7AF91-B4F6-C1F6-F1B6-51955BBEED4F}"/>
                  </a:ext>
                </a:extLst>
              </p:cNvPr>
              <p:cNvPicPr/>
              <p:nvPr/>
            </p:nvPicPr>
            <p:blipFill>
              <a:blip r:embed="rId16"/>
              <a:stretch>
                <a:fillRect/>
              </a:stretch>
            </p:blipFill>
            <p:spPr>
              <a:xfrm>
                <a:off x="5801295" y="4008069"/>
                <a:ext cx="2275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1F1AF4BE-9DD2-98C2-E942-69BE362B447D}"/>
                  </a:ext>
                </a:extLst>
              </p14:cNvPr>
              <p14:cNvContentPartPr/>
              <p14:nvPr/>
            </p14:nvContentPartPr>
            <p14:xfrm>
              <a:off x="8117535" y="4024629"/>
              <a:ext cx="650160" cy="39960"/>
            </p14:xfrm>
          </p:contentPart>
        </mc:Choice>
        <mc:Fallback xmlns="">
          <p:pic>
            <p:nvPicPr>
              <p:cNvPr id="19" name="Ink 18">
                <a:extLst>
                  <a:ext uri="{FF2B5EF4-FFF2-40B4-BE49-F238E27FC236}">
                    <a16:creationId xmlns:a16="http://schemas.microsoft.com/office/drawing/2014/main" id="{1F1AF4BE-9DD2-98C2-E942-69BE362B447D}"/>
                  </a:ext>
                </a:extLst>
              </p:cNvPr>
              <p:cNvPicPr/>
              <p:nvPr/>
            </p:nvPicPr>
            <p:blipFill>
              <a:blip r:embed="rId18"/>
              <a:stretch>
                <a:fillRect/>
              </a:stretch>
            </p:blipFill>
            <p:spPr>
              <a:xfrm>
                <a:off x="8108895" y="4015989"/>
                <a:ext cx="667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D0E6EDEE-205B-730B-35BE-C1F8094F4176}"/>
                  </a:ext>
                </a:extLst>
              </p14:cNvPr>
              <p14:cNvContentPartPr/>
              <p14:nvPr/>
            </p14:nvContentPartPr>
            <p14:xfrm>
              <a:off x="9126615" y="4017069"/>
              <a:ext cx="187920" cy="29160"/>
            </p14:xfrm>
          </p:contentPart>
        </mc:Choice>
        <mc:Fallback xmlns="">
          <p:pic>
            <p:nvPicPr>
              <p:cNvPr id="20" name="Ink 19">
                <a:extLst>
                  <a:ext uri="{FF2B5EF4-FFF2-40B4-BE49-F238E27FC236}">
                    <a16:creationId xmlns:a16="http://schemas.microsoft.com/office/drawing/2014/main" id="{D0E6EDEE-205B-730B-35BE-C1F8094F4176}"/>
                  </a:ext>
                </a:extLst>
              </p:cNvPr>
              <p:cNvPicPr/>
              <p:nvPr/>
            </p:nvPicPr>
            <p:blipFill>
              <a:blip r:embed="rId20"/>
              <a:stretch>
                <a:fillRect/>
              </a:stretch>
            </p:blipFill>
            <p:spPr>
              <a:xfrm>
                <a:off x="9117975" y="4008429"/>
                <a:ext cx="20556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1F800619-26BA-4517-4906-6D6148E1ECD4}"/>
                  </a:ext>
                </a:extLst>
              </p14:cNvPr>
              <p14:cNvContentPartPr/>
              <p14:nvPr/>
            </p14:nvContentPartPr>
            <p14:xfrm>
              <a:off x="8265855" y="4024629"/>
              <a:ext cx="666000" cy="12960"/>
            </p14:xfrm>
          </p:contentPart>
        </mc:Choice>
        <mc:Fallback xmlns="">
          <p:pic>
            <p:nvPicPr>
              <p:cNvPr id="21" name="Ink 20">
                <a:extLst>
                  <a:ext uri="{FF2B5EF4-FFF2-40B4-BE49-F238E27FC236}">
                    <a16:creationId xmlns:a16="http://schemas.microsoft.com/office/drawing/2014/main" id="{1F800619-26BA-4517-4906-6D6148E1ECD4}"/>
                  </a:ext>
                </a:extLst>
              </p:cNvPr>
              <p:cNvPicPr/>
              <p:nvPr/>
            </p:nvPicPr>
            <p:blipFill>
              <a:blip r:embed="rId22"/>
              <a:stretch>
                <a:fillRect/>
              </a:stretch>
            </p:blipFill>
            <p:spPr>
              <a:xfrm>
                <a:off x="8257215" y="4015629"/>
                <a:ext cx="68364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9F08643D-A45C-908D-7784-CCD053763904}"/>
                  </a:ext>
                </a:extLst>
              </p14:cNvPr>
              <p14:cNvContentPartPr/>
              <p14:nvPr/>
            </p14:nvContentPartPr>
            <p14:xfrm>
              <a:off x="10253415" y="4034709"/>
              <a:ext cx="728280" cy="56880"/>
            </p14:xfrm>
          </p:contentPart>
        </mc:Choice>
        <mc:Fallback xmlns="">
          <p:pic>
            <p:nvPicPr>
              <p:cNvPr id="22" name="Ink 21">
                <a:extLst>
                  <a:ext uri="{FF2B5EF4-FFF2-40B4-BE49-F238E27FC236}">
                    <a16:creationId xmlns:a16="http://schemas.microsoft.com/office/drawing/2014/main" id="{9F08643D-A45C-908D-7784-CCD053763904}"/>
                  </a:ext>
                </a:extLst>
              </p:cNvPr>
              <p:cNvPicPr/>
              <p:nvPr/>
            </p:nvPicPr>
            <p:blipFill>
              <a:blip r:embed="rId24"/>
              <a:stretch>
                <a:fillRect/>
              </a:stretch>
            </p:blipFill>
            <p:spPr>
              <a:xfrm>
                <a:off x="10244415" y="4026069"/>
                <a:ext cx="745920" cy="74520"/>
              </a:xfrm>
              <a:prstGeom prst="rect">
                <a:avLst/>
              </a:prstGeom>
            </p:spPr>
          </p:pic>
        </mc:Fallback>
      </mc:AlternateContent>
    </p:spTree>
    <p:extLst>
      <p:ext uri="{BB962C8B-B14F-4D97-AF65-F5344CB8AC3E}">
        <p14:creationId xmlns:p14="http://schemas.microsoft.com/office/powerpoint/2010/main" val="31767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Change column</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13</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2" name="Picture 1">
            <a:extLst>
              <a:ext uri="{FF2B5EF4-FFF2-40B4-BE49-F238E27FC236}">
                <a16:creationId xmlns:a16="http://schemas.microsoft.com/office/drawing/2014/main" id="{D0558477-AB90-C32B-3337-6E5A5B70914E}"/>
              </a:ext>
            </a:extLst>
          </p:cNvPr>
          <p:cNvPicPr>
            <a:picLocks noChangeAspect="1"/>
          </p:cNvPicPr>
          <p:nvPr/>
        </p:nvPicPr>
        <p:blipFill>
          <a:blip r:embed="rId4"/>
          <a:stretch>
            <a:fillRect/>
          </a:stretch>
        </p:blipFill>
        <p:spPr>
          <a:xfrm>
            <a:off x="890874" y="2223167"/>
            <a:ext cx="3678381" cy="3526971"/>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4BF8B7B-F303-493E-24CF-4C892D010FE1}"/>
                  </a:ext>
                </a:extLst>
              </p14:cNvPr>
              <p14:cNvContentPartPr/>
              <p14:nvPr/>
            </p14:nvContentPartPr>
            <p14:xfrm>
              <a:off x="2124255" y="3805029"/>
              <a:ext cx="156240" cy="360"/>
            </p14:xfrm>
          </p:contentPart>
        </mc:Choice>
        <mc:Fallback xmlns="">
          <p:pic>
            <p:nvPicPr>
              <p:cNvPr id="3" name="Ink 2">
                <a:extLst>
                  <a:ext uri="{FF2B5EF4-FFF2-40B4-BE49-F238E27FC236}">
                    <a16:creationId xmlns:a16="http://schemas.microsoft.com/office/drawing/2014/main" id="{94BF8B7B-F303-493E-24CF-4C892D010FE1}"/>
                  </a:ext>
                </a:extLst>
              </p:cNvPr>
              <p:cNvPicPr/>
              <p:nvPr/>
            </p:nvPicPr>
            <p:blipFill>
              <a:blip r:embed="rId7"/>
              <a:stretch>
                <a:fillRect/>
              </a:stretch>
            </p:blipFill>
            <p:spPr>
              <a:xfrm>
                <a:off x="2070615" y="3697389"/>
                <a:ext cx="263880" cy="216000"/>
              </a:xfrm>
              <a:prstGeom prst="rect">
                <a:avLst/>
              </a:prstGeom>
            </p:spPr>
          </p:pic>
        </mc:Fallback>
      </mc:AlternateContent>
      <p:sp>
        <p:nvSpPr>
          <p:cNvPr id="4" name="TextBox 3">
            <a:extLst>
              <a:ext uri="{FF2B5EF4-FFF2-40B4-BE49-F238E27FC236}">
                <a16:creationId xmlns:a16="http://schemas.microsoft.com/office/drawing/2014/main" id="{C0EE0BDE-62A6-7892-BA3F-EA988F5CACA5}"/>
              </a:ext>
            </a:extLst>
          </p:cNvPr>
          <p:cNvSpPr txBox="1"/>
          <p:nvPr/>
        </p:nvSpPr>
        <p:spPr>
          <a:xfrm>
            <a:off x="5506786" y="1866145"/>
            <a:ext cx="5725324"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this example we will be using an SDG25S-8E1 and looking for a fuel tank.</a:t>
            </a:r>
          </a:p>
        </p:txBody>
      </p:sp>
      <p:pic>
        <p:nvPicPr>
          <p:cNvPr id="7" name="Picture 6">
            <a:extLst>
              <a:ext uri="{FF2B5EF4-FFF2-40B4-BE49-F238E27FC236}">
                <a16:creationId xmlns:a16="http://schemas.microsoft.com/office/drawing/2014/main" id="{9AAA7140-F636-73A4-191B-D2B4DC84713D}"/>
              </a:ext>
            </a:extLst>
          </p:cNvPr>
          <p:cNvPicPr>
            <a:picLocks noChangeAspect="1"/>
          </p:cNvPicPr>
          <p:nvPr/>
        </p:nvPicPr>
        <p:blipFill>
          <a:blip r:embed="rId8"/>
          <a:stretch>
            <a:fillRect/>
          </a:stretch>
        </p:blipFill>
        <p:spPr>
          <a:xfrm>
            <a:off x="5529865" y="2461306"/>
            <a:ext cx="5725324" cy="1438476"/>
          </a:xfrm>
          <a:prstGeom prst="rect">
            <a:avLst/>
          </a:prstGeom>
        </p:spPr>
      </p:pic>
      <p:sp>
        <p:nvSpPr>
          <p:cNvPr id="9" name="TextBox 8">
            <a:extLst>
              <a:ext uri="{FF2B5EF4-FFF2-40B4-BE49-F238E27FC236}">
                <a16:creationId xmlns:a16="http://schemas.microsoft.com/office/drawing/2014/main" id="{12E94983-0862-BA74-22DA-6D23EBC533F5}"/>
              </a:ext>
            </a:extLst>
          </p:cNvPr>
          <p:cNvSpPr txBox="1"/>
          <p:nvPr/>
        </p:nvSpPr>
        <p:spPr>
          <a:xfrm>
            <a:off x="5529865" y="4187166"/>
            <a:ext cx="5725324" cy="1815882"/>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The change column is used to detect serial breaks to specify any parts that were modified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Change column identifiers will always start with M. Our example here shows the identifier as M591.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At the top of the manual there is a list of machine serial numbers &amp; changed part numbers all identified starting with M.</a:t>
            </a:r>
          </a:p>
        </p:txBody>
      </p:sp>
      <p:sp>
        <p:nvSpPr>
          <p:cNvPr id="10" name="TextBox 9">
            <a:extLst>
              <a:ext uri="{FF2B5EF4-FFF2-40B4-BE49-F238E27FC236}">
                <a16:creationId xmlns:a16="http://schemas.microsoft.com/office/drawing/2014/main" id="{0A9EA662-4894-9A91-904C-69A79DF3184D}"/>
              </a:ext>
            </a:extLst>
          </p:cNvPr>
          <p:cNvSpPr txBox="1"/>
          <p:nvPr/>
        </p:nvSpPr>
        <p:spPr>
          <a:xfrm>
            <a:off x="5529865" y="1162237"/>
            <a:ext cx="6096000"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(7) Change column </a:t>
            </a:r>
          </a:p>
          <a:p>
            <a:r>
              <a:rPr lang="en-US" sz="1200" dirty="0">
                <a:latin typeface="Times New Roman" panose="02020603050405020304" pitchFamily="18" charset="0"/>
                <a:cs typeface="Times New Roman" panose="02020603050405020304" pitchFamily="18" charset="0"/>
              </a:rPr>
              <a:t>M1, M2,…… Mn mentioned in the column indicate the change of part number and the serial number of the unit, the part of which was modified. </a:t>
            </a:r>
          </a:p>
        </p:txBody>
      </p:sp>
    </p:spTree>
    <p:extLst>
      <p:ext uri="{BB962C8B-B14F-4D97-AF65-F5344CB8AC3E}">
        <p14:creationId xmlns:p14="http://schemas.microsoft.com/office/powerpoint/2010/main" val="4238296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remarks</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14</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sp>
        <p:nvSpPr>
          <p:cNvPr id="33" name="TextBox 32">
            <a:extLst>
              <a:ext uri="{FF2B5EF4-FFF2-40B4-BE49-F238E27FC236}">
                <a16:creationId xmlns:a16="http://schemas.microsoft.com/office/drawing/2014/main" id="{C57B25BF-071A-163D-A2D4-83FE50F998CA}"/>
              </a:ext>
            </a:extLst>
          </p:cNvPr>
          <p:cNvSpPr txBox="1"/>
          <p:nvPr/>
        </p:nvSpPr>
        <p:spPr>
          <a:xfrm>
            <a:off x="776238" y="2551837"/>
            <a:ext cx="9929084"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remarks section is where you can find additional information regarding that specific part number.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These can be anything from letting you know that it includes and additional part numbers, it’s the forward/ reverse version, includes gaskets, strainers.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These can also give you the engine manufacturer’s part number.</a:t>
            </a:r>
          </a:p>
        </p:txBody>
      </p:sp>
      <p:sp>
        <p:nvSpPr>
          <p:cNvPr id="4" name="TextBox 3">
            <a:extLst>
              <a:ext uri="{FF2B5EF4-FFF2-40B4-BE49-F238E27FC236}">
                <a16:creationId xmlns:a16="http://schemas.microsoft.com/office/drawing/2014/main" id="{2E93713F-FD11-EBE5-8AB4-E26AD1B0D2AC}"/>
              </a:ext>
            </a:extLst>
          </p:cNvPr>
          <p:cNvSpPr txBox="1"/>
          <p:nvPr/>
        </p:nvSpPr>
        <p:spPr>
          <a:xfrm>
            <a:off x="4649070" y="1309422"/>
            <a:ext cx="5449831" cy="830997"/>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(8) Remarks</a:t>
            </a:r>
          </a:p>
          <a:p>
            <a:r>
              <a:rPr lang="en-US" sz="1200" dirty="0">
                <a:latin typeface="Times New Roman" panose="02020603050405020304" pitchFamily="18" charset="0"/>
                <a:cs typeface="Times New Roman" panose="02020603050405020304" pitchFamily="18" charset="0"/>
              </a:rPr>
              <a:t>This column “Remarks” mentions in mark or signal the specifications of each part, original part number of manufacturer, model name of the part for which is used etc.</a:t>
            </a:r>
          </a:p>
          <a:p>
            <a:r>
              <a:rPr lang="en-US" sz="1200" dirty="0">
                <a:latin typeface="Times New Roman" panose="02020603050405020304" pitchFamily="18" charset="0"/>
                <a:cs typeface="Times New Roman" panose="02020603050405020304" pitchFamily="18" charset="0"/>
              </a:rPr>
              <a:t>[Example. SC: w. AFTER COOLER] </a:t>
            </a:r>
          </a:p>
        </p:txBody>
      </p:sp>
      <p:pic>
        <p:nvPicPr>
          <p:cNvPr id="7" name="Picture 6" descr="A red and white logo&#10;&#10;Description automatically generated">
            <a:extLst>
              <a:ext uri="{FF2B5EF4-FFF2-40B4-BE49-F238E27FC236}">
                <a16:creationId xmlns:a16="http://schemas.microsoft.com/office/drawing/2014/main" id="{186F0525-5365-B19C-8026-77B047A50DC9}"/>
              </a:ext>
            </a:extLst>
          </p:cNvPr>
          <p:cNvPicPr>
            <a:picLocks noChangeAspect="1"/>
          </p:cNvPicPr>
          <p:nvPr/>
        </p:nvPicPr>
        <p:blipFill>
          <a:blip r:embed="rId4"/>
          <a:stretch>
            <a:fillRect/>
          </a:stretch>
        </p:blipFill>
        <p:spPr>
          <a:xfrm>
            <a:off x="6096000" y="4738386"/>
            <a:ext cx="5113031" cy="995051"/>
          </a:xfrm>
          <a:prstGeom prst="rect">
            <a:avLst/>
          </a:prstGeom>
        </p:spPr>
      </p:pic>
    </p:spTree>
    <p:extLst>
      <p:ext uri="{BB962C8B-B14F-4D97-AF65-F5344CB8AC3E}">
        <p14:creationId xmlns:p14="http://schemas.microsoft.com/office/powerpoint/2010/main" val="135134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contents</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15</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3" name="Picture 2">
            <a:extLst>
              <a:ext uri="{FF2B5EF4-FFF2-40B4-BE49-F238E27FC236}">
                <a16:creationId xmlns:a16="http://schemas.microsoft.com/office/drawing/2014/main" id="{5AAA8223-795C-5851-727E-6D38A9F60473}"/>
              </a:ext>
            </a:extLst>
          </p:cNvPr>
          <p:cNvPicPr>
            <a:picLocks noChangeAspect="1"/>
          </p:cNvPicPr>
          <p:nvPr/>
        </p:nvPicPr>
        <p:blipFill>
          <a:blip r:embed="rId4"/>
          <a:stretch>
            <a:fillRect/>
          </a:stretch>
        </p:blipFill>
        <p:spPr>
          <a:xfrm>
            <a:off x="922662" y="1816045"/>
            <a:ext cx="10246659" cy="3883485"/>
          </a:xfrm>
          <a:prstGeom prst="rect">
            <a:avLst/>
          </a:prstGeom>
        </p:spPr>
      </p:pic>
      <p:sp>
        <p:nvSpPr>
          <p:cNvPr id="4" name="TextBox 3">
            <a:extLst>
              <a:ext uri="{FF2B5EF4-FFF2-40B4-BE49-F238E27FC236}">
                <a16:creationId xmlns:a16="http://schemas.microsoft.com/office/drawing/2014/main" id="{FB6D01EF-1BA8-AB91-FFC6-18FF617807E4}"/>
              </a:ext>
            </a:extLst>
          </p:cNvPr>
          <p:cNvSpPr txBox="1"/>
          <p:nvPr/>
        </p:nvSpPr>
        <p:spPr>
          <a:xfrm>
            <a:off x="4636655" y="1080306"/>
            <a:ext cx="5529266"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Using the Contents page is a great quick reference to get you in the right area to find what you are looking for.</a:t>
            </a:r>
          </a:p>
        </p:txBody>
      </p:sp>
    </p:spTree>
    <p:extLst>
      <p:ext uri="{BB962C8B-B14F-4D97-AF65-F5344CB8AC3E}">
        <p14:creationId xmlns:p14="http://schemas.microsoft.com/office/powerpoint/2010/main" val="109967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Infinite question marks in 3D rendering">
            <a:extLst>
              <a:ext uri="{FF2B5EF4-FFF2-40B4-BE49-F238E27FC236}">
                <a16:creationId xmlns:a16="http://schemas.microsoft.com/office/drawing/2014/main" id="{43879E49-1124-4FEC-A83D-2D5A88AC9002}"/>
              </a:ext>
            </a:extLst>
          </p:cNvPr>
          <p:cNvPicPr>
            <a:picLocks noGrp="1" noChangeAspect="1"/>
          </p:cNvPicPr>
          <p:nvPr>
            <p:ph type="pic" sz="quarter" idx="13"/>
          </p:nvPr>
        </p:nvPicPr>
        <p:blipFill>
          <a:blip r:embed="rId2"/>
          <a:srcRect t="7812" b="7812"/>
          <a:stretch/>
        </p:blipFill>
        <p:spPr>
          <a:xfrm>
            <a:off x="3110" y="7150"/>
            <a:ext cx="12191999" cy="6858000"/>
          </a:xfrm>
          <a:prstGeom prst="rect">
            <a:avLst/>
          </a:prstGeom>
        </p:spPr>
      </p:pic>
      <p:sp>
        <p:nvSpPr>
          <p:cNvPr id="21" name="Rectangle 2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B075DF-9F2E-46BA-AD21-D875A09E1805}"/>
              </a:ext>
            </a:extLst>
          </p:cNvPr>
          <p:cNvSpPr>
            <a:spLocks noGrp="1"/>
          </p:cNvSpPr>
          <p:nvPr>
            <p:ph type="ctrTitle"/>
          </p:nvPr>
        </p:nvSpPr>
        <p:spPr>
          <a:xfrm>
            <a:off x="647700" y="871759"/>
            <a:ext cx="7721747" cy="3497042"/>
          </a:xfrm>
        </p:spPr>
        <p:txBody>
          <a:bodyPr vert="horz" lIns="91440" tIns="45720" rIns="91440" bIns="45720" rtlCol="0" anchor="t">
            <a:normAutofit/>
          </a:bodyPr>
          <a:lstStyle/>
          <a:p>
            <a:r>
              <a:rPr lang="en-US" sz="9600" b="1" dirty="0">
                <a:solidFill>
                  <a:srgbClr val="FFFFFF"/>
                </a:solidFill>
              </a:rPr>
              <a:t>Questions?</a:t>
            </a:r>
          </a:p>
        </p:txBody>
      </p:sp>
      <p:cxnSp>
        <p:nvCxnSpPr>
          <p:cNvPr id="23" name="Straight Connector 2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C776D9C0-EEA8-49BD-B5BF-553B131E0A6F}"/>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A53D7EE4-1EDB-42FD-B6B7-A82C9F31F0F4}" type="slidenum">
              <a:rPr lang="en-US">
                <a:solidFill>
                  <a:srgbClr val="FFFFFF"/>
                </a:solidFill>
              </a:rPr>
              <a:pPr>
                <a:lnSpc>
                  <a:spcPct val="90000"/>
                </a:lnSpc>
                <a:spcAft>
                  <a:spcPts val="600"/>
                </a:spcAft>
              </a:pPr>
              <a:t>16</a:t>
            </a:fld>
            <a:endParaRPr lang="en-US" dirty="0">
              <a:solidFill>
                <a:srgbClr val="FFFFFF"/>
              </a:solidFill>
            </a:endParaRPr>
          </a:p>
        </p:txBody>
      </p:sp>
      <p:pic>
        <p:nvPicPr>
          <p:cNvPr id="16" name="Picture 15" descr="A picture containing text, clipart&#10;&#10;Description automatically generated">
            <a:extLst>
              <a:ext uri="{FF2B5EF4-FFF2-40B4-BE49-F238E27FC236}">
                <a16:creationId xmlns:a16="http://schemas.microsoft.com/office/drawing/2014/main" id="{AEB3CF5F-7978-4ABD-BBCD-4F4A3FE3767A}"/>
              </a:ext>
            </a:extLst>
          </p:cNvPr>
          <p:cNvPicPr>
            <a:picLocks noChangeAspect="1"/>
          </p:cNvPicPr>
          <p:nvPr/>
        </p:nvPicPr>
        <p:blipFill>
          <a:blip r:embed="rId3"/>
          <a:stretch>
            <a:fillRect/>
          </a:stretch>
        </p:blipFill>
        <p:spPr>
          <a:xfrm>
            <a:off x="7744964" y="5329178"/>
            <a:ext cx="3846402" cy="986257"/>
          </a:xfrm>
          <a:prstGeom prst="rect">
            <a:avLst/>
          </a:prstGeom>
        </p:spPr>
      </p:pic>
    </p:spTree>
    <p:extLst>
      <p:ext uri="{BB962C8B-B14F-4D97-AF65-F5344CB8AC3E}">
        <p14:creationId xmlns:p14="http://schemas.microsoft.com/office/powerpoint/2010/main" val="254179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Placeholder 16">
            <a:extLst>
              <a:ext uri="{FF2B5EF4-FFF2-40B4-BE49-F238E27FC236}">
                <a16:creationId xmlns:a16="http://schemas.microsoft.com/office/drawing/2014/main" id="{069DD88F-78FC-4DAA-A2E4-DDE824B5301D}"/>
              </a:ext>
            </a:extLst>
          </p:cNvPr>
          <p:cNvPicPr>
            <a:picLocks noGrp="1" noChangeAspect="1"/>
          </p:cNvPicPr>
          <p:nvPr>
            <p:ph type="pic" sz="quarter" idx="13"/>
          </p:nvPr>
        </p:nvPicPr>
        <p:blipFill rotWithShape="1">
          <a:blip r:embed="rId3"/>
          <a:srcRect t="25000"/>
          <a:stretch/>
        </p:blipFill>
        <p:spPr>
          <a:xfrm>
            <a:off x="20" y="10"/>
            <a:ext cx="6476980" cy="6857984"/>
          </a:xfrm>
          <a:prstGeom prst="rect">
            <a:avLst/>
          </a:prstGeom>
        </p:spPr>
      </p:pic>
      <p:cxnSp>
        <p:nvCxnSpPr>
          <p:cNvPr id="28" name="Straight Connector 27">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7A36CB73-B78B-49B6-935C-9C0ABBB49C0C}"/>
              </a:ext>
            </a:extLst>
          </p:cNvPr>
          <p:cNvSpPr>
            <a:spLocks noGrp="1"/>
          </p:cNvSpPr>
          <p:nvPr>
            <p:ph idx="1"/>
          </p:nvPr>
        </p:nvSpPr>
        <p:spPr>
          <a:xfrm>
            <a:off x="8012949" y="878708"/>
            <a:ext cx="3581303" cy="3554891"/>
          </a:xfrm>
        </p:spPr>
        <p:txBody>
          <a:bodyPr vert="horz" lIns="91440" tIns="45720" rIns="91440" bIns="45720" rtlCol="0">
            <a:normAutofit/>
          </a:bodyPr>
          <a:lstStyle/>
          <a:p>
            <a:pPr algn="ctr">
              <a:lnSpc>
                <a:spcPct val="120000"/>
              </a:lnSpc>
            </a:pPr>
            <a:r>
              <a:rPr lang="en-US" sz="2400" dirty="0"/>
              <a:t>How to Read an Airman Parts Catalog</a:t>
            </a:r>
            <a:endParaRPr lang="en-US" dirty="0"/>
          </a:p>
          <a:p>
            <a:pPr indent="-228600">
              <a:lnSpc>
                <a:spcPct val="120000"/>
              </a:lnSpc>
              <a:buFont typeface="Arial" panose="020B0604020202020204" pitchFamily="34" charset="0"/>
              <a:buChar char="•"/>
            </a:pPr>
            <a:endParaRPr lang="en-US" dirty="0"/>
          </a:p>
        </p:txBody>
      </p:sp>
      <p:sp>
        <p:nvSpPr>
          <p:cNvPr id="13" name="Slide Number Placeholder 12">
            <a:extLst>
              <a:ext uri="{FF2B5EF4-FFF2-40B4-BE49-F238E27FC236}">
                <a16:creationId xmlns:a16="http://schemas.microsoft.com/office/drawing/2014/main" id="{76654C7F-5F04-43D8-88C7-13355302CC32}"/>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E30AF5A0-43BB-4336-8627-9123B9144D80}" type="slidenum">
              <a:rPr lang="en-US" smtClean="0"/>
              <a:pPr>
                <a:lnSpc>
                  <a:spcPct val="90000"/>
                </a:lnSpc>
                <a:spcAft>
                  <a:spcPts val="600"/>
                </a:spcAft>
              </a:pPr>
              <a:t>2</a:t>
            </a:fld>
            <a:endParaRPr lang="en-US" dirty="0"/>
          </a:p>
        </p:txBody>
      </p:sp>
      <p:pic>
        <p:nvPicPr>
          <p:cNvPr id="3" name="Picture 2" descr="A picture containing text, clipart&#10;&#10;Description automatically generated">
            <a:extLst>
              <a:ext uri="{FF2B5EF4-FFF2-40B4-BE49-F238E27FC236}">
                <a16:creationId xmlns:a16="http://schemas.microsoft.com/office/drawing/2014/main" id="{A5741B56-16C8-47CF-A425-019178811A72}"/>
              </a:ext>
            </a:extLst>
          </p:cNvPr>
          <p:cNvPicPr>
            <a:picLocks noChangeAspect="1"/>
          </p:cNvPicPr>
          <p:nvPr/>
        </p:nvPicPr>
        <p:blipFill>
          <a:blip r:embed="rId4"/>
          <a:stretch>
            <a:fillRect/>
          </a:stretch>
        </p:blipFill>
        <p:spPr>
          <a:xfrm>
            <a:off x="91000" y="5711535"/>
            <a:ext cx="3296007" cy="845130"/>
          </a:xfrm>
          <a:prstGeom prst="rect">
            <a:avLst/>
          </a:prstGeom>
        </p:spPr>
      </p:pic>
      <p:pic>
        <p:nvPicPr>
          <p:cNvPr id="6" name="Picture 5">
            <a:extLst>
              <a:ext uri="{FF2B5EF4-FFF2-40B4-BE49-F238E27FC236}">
                <a16:creationId xmlns:a16="http://schemas.microsoft.com/office/drawing/2014/main" id="{12C86DE4-F087-B426-0DA5-3681BDB9F374}"/>
              </a:ext>
            </a:extLst>
          </p:cNvPr>
          <p:cNvPicPr>
            <a:picLocks noChangeAspect="1"/>
          </p:cNvPicPr>
          <p:nvPr/>
        </p:nvPicPr>
        <p:blipFill>
          <a:blip r:embed="rId5"/>
          <a:stretch>
            <a:fillRect/>
          </a:stretch>
        </p:blipFill>
        <p:spPr>
          <a:xfrm>
            <a:off x="8212980" y="2155239"/>
            <a:ext cx="2905530" cy="4201111"/>
          </a:xfrm>
          <a:prstGeom prst="rect">
            <a:avLst/>
          </a:prstGeom>
        </p:spPr>
      </p:pic>
    </p:spTree>
    <p:extLst>
      <p:ext uri="{BB962C8B-B14F-4D97-AF65-F5344CB8AC3E}">
        <p14:creationId xmlns:p14="http://schemas.microsoft.com/office/powerpoint/2010/main" val="148202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Notice:</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3</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sp>
        <p:nvSpPr>
          <p:cNvPr id="3" name="TextBox 2">
            <a:extLst>
              <a:ext uri="{FF2B5EF4-FFF2-40B4-BE49-F238E27FC236}">
                <a16:creationId xmlns:a16="http://schemas.microsoft.com/office/drawing/2014/main" id="{18AB1CDF-B137-7EAC-7CF8-058E478B253B}"/>
              </a:ext>
            </a:extLst>
          </p:cNvPr>
          <p:cNvSpPr txBox="1"/>
          <p:nvPr/>
        </p:nvSpPr>
        <p:spPr>
          <a:xfrm>
            <a:off x="715383" y="2148962"/>
            <a:ext cx="5039236" cy="203132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This parts catalog contains all the parts and assemblies of “AIRMAN” brand products. The complete unit is divided into several parts groups, the details of which are clearly illustrated, and completely listed. So desired part number, name and quantity can be easily determined referring to the Reference Number. </a:t>
            </a:r>
          </a:p>
        </p:txBody>
      </p:sp>
      <p:pic>
        <p:nvPicPr>
          <p:cNvPr id="10" name="Picture 9" descr="A white generator on a trailer&#10;&#10;Description automatically generated">
            <a:extLst>
              <a:ext uri="{FF2B5EF4-FFF2-40B4-BE49-F238E27FC236}">
                <a16:creationId xmlns:a16="http://schemas.microsoft.com/office/drawing/2014/main" id="{A0C5FC75-B79E-0D37-928B-6B44198D6513}"/>
              </a:ext>
            </a:extLst>
          </p:cNvPr>
          <p:cNvPicPr>
            <a:picLocks noChangeAspect="1"/>
          </p:cNvPicPr>
          <p:nvPr/>
        </p:nvPicPr>
        <p:blipFill>
          <a:blip r:embed="rId4"/>
          <a:stretch>
            <a:fillRect/>
          </a:stretch>
        </p:blipFill>
        <p:spPr>
          <a:xfrm>
            <a:off x="5754619" y="1120711"/>
            <a:ext cx="5836747" cy="4925525"/>
          </a:xfrm>
          <a:prstGeom prst="rect">
            <a:avLst/>
          </a:prstGeom>
        </p:spPr>
      </p:pic>
      <p:pic>
        <p:nvPicPr>
          <p:cNvPr id="19" name="Picture 18" descr="A red and black logo&#10;&#10;Description automatically generated">
            <a:extLst>
              <a:ext uri="{FF2B5EF4-FFF2-40B4-BE49-F238E27FC236}">
                <a16:creationId xmlns:a16="http://schemas.microsoft.com/office/drawing/2014/main" id="{312201D0-58D7-8AE6-F0C1-BC4B2055AED7}"/>
              </a:ext>
            </a:extLst>
          </p:cNvPr>
          <p:cNvPicPr>
            <a:picLocks noChangeAspect="1"/>
          </p:cNvPicPr>
          <p:nvPr/>
        </p:nvPicPr>
        <p:blipFill>
          <a:blip r:embed="rId5"/>
          <a:stretch>
            <a:fillRect/>
          </a:stretch>
        </p:blipFill>
        <p:spPr>
          <a:xfrm>
            <a:off x="937371" y="4520681"/>
            <a:ext cx="4095750" cy="1225550"/>
          </a:xfrm>
          <a:prstGeom prst="rect">
            <a:avLst/>
          </a:prstGeom>
        </p:spPr>
      </p:pic>
    </p:spTree>
    <p:extLst>
      <p:ext uri="{BB962C8B-B14F-4D97-AF65-F5344CB8AC3E}">
        <p14:creationId xmlns:p14="http://schemas.microsoft.com/office/powerpoint/2010/main" val="3614245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Placing Orders</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4</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sp>
        <p:nvSpPr>
          <p:cNvPr id="8" name="TextBox 7">
            <a:extLst>
              <a:ext uri="{FF2B5EF4-FFF2-40B4-BE49-F238E27FC236}">
                <a16:creationId xmlns:a16="http://schemas.microsoft.com/office/drawing/2014/main" id="{746228D6-D371-ADB4-64DA-E6586B2D3C7A}"/>
              </a:ext>
            </a:extLst>
          </p:cNvPr>
          <p:cNvSpPr txBox="1"/>
          <p:nvPr/>
        </p:nvSpPr>
        <p:spPr>
          <a:xfrm>
            <a:off x="982759" y="4335659"/>
            <a:ext cx="6123709"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For parts orders or quotes contact us at </a:t>
            </a:r>
          </a:p>
          <a:p>
            <a:pPr algn="ctr"/>
            <a:r>
              <a:rPr lang="en-US" dirty="0">
                <a:latin typeface="Times New Roman" panose="02020603050405020304" pitchFamily="18" charset="0"/>
                <a:cs typeface="Times New Roman" panose="02020603050405020304" pitchFamily="18" charset="0"/>
              </a:rPr>
              <a:t>(562) 450-3570 Ext. 2</a:t>
            </a:r>
          </a:p>
          <a:p>
            <a:pPr algn="ctr"/>
            <a:r>
              <a:rPr lang="en-US" dirty="0">
                <a:latin typeface="Times New Roman" panose="02020603050405020304" pitchFamily="18" charset="0"/>
                <a:cs typeface="Times New Roman" panose="02020603050405020304" pitchFamily="18" charset="0"/>
              </a:rPr>
              <a:t>Parts@anacorp.com</a:t>
            </a:r>
          </a:p>
        </p:txBody>
      </p:sp>
      <p:sp>
        <p:nvSpPr>
          <p:cNvPr id="3" name="TextBox 2">
            <a:extLst>
              <a:ext uri="{FF2B5EF4-FFF2-40B4-BE49-F238E27FC236}">
                <a16:creationId xmlns:a16="http://schemas.microsoft.com/office/drawing/2014/main" id="{6657C79C-66AA-AC61-D718-694C1CAF5B86}"/>
              </a:ext>
            </a:extLst>
          </p:cNvPr>
          <p:cNvSpPr txBox="1"/>
          <p:nvPr/>
        </p:nvSpPr>
        <p:spPr>
          <a:xfrm>
            <a:off x="1298738" y="1945254"/>
            <a:ext cx="7912743" cy="1754326"/>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When you place order for service parts, please be sure to advise us of the following information. </a:t>
            </a:r>
          </a:p>
          <a:p>
            <a:r>
              <a:rPr lang="en-US" dirty="0">
                <a:latin typeface="Times New Roman" panose="02020603050405020304" pitchFamily="18" charset="0"/>
                <a:cs typeface="Times New Roman" panose="02020603050405020304" pitchFamily="18" charset="0"/>
              </a:rPr>
              <a:t>(1) Part number.</a:t>
            </a:r>
          </a:p>
          <a:p>
            <a:r>
              <a:rPr lang="en-US" dirty="0">
                <a:latin typeface="Times New Roman" panose="02020603050405020304" pitchFamily="18" charset="0"/>
                <a:cs typeface="Times New Roman" panose="02020603050405020304" pitchFamily="18" charset="0"/>
              </a:rPr>
              <a:t>(2) Quantity required. </a:t>
            </a:r>
          </a:p>
          <a:p>
            <a:r>
              <a:rPr lang="en-US" dirty="0">
                <a:latin typeface="Times New Roman" panose="02020603050405020304" pitchFamily="18" charset="0"/>
                <a:cs typeface="Times New Roman" panose="02020603050405020304" pitchFamily="18" charset="0"/>
              </a:rPr>
              <a:t>(3) Part name. </a:t>
            </a:r>
          </a:p>
          <a:p>
            <a:r>
              <a:rPr lang="en-US" dirty="0">
                <a:latin typeface="Times New Roman" panose="02020603050405020304" pitchFamily="18" charset="0"/>
                <a:cs typeface="Times New Roman" panose="02020603050405020304" pitchFamily="18" charset="0"/>
              </a:rPr>
              <a:t>(4) Model name and Serial number.</a:t>
            </a:r>
          </a:p>
        </p:txBody>
      </p:sp>
      <p:pic>
        <p:nvPicPr>
          <p:cNvPr id="10" name="Picture 9" descr="Assorted metal pieces">
            <a:extLst>
              <a:ext uri="{FF2B5EF4-FFF2-40B4-BE49-F238E27FC236}">
                <a16:creationId xmlns:a16="http://schemas.microsoft.com/office/drawing/2014/main" id="{3F090F1B-3D1C-3273-4BA4-F3BEF49FCD35}"/>
              </a:ext>
            </a:extLst>
          </p:cNvPr>
          <p:cNvPicPr>
            <a:picLocks noChangeAspect="1"/>
          </p:cNvPicPr>
          <p:nvPr/>
        </p:nvPicPr>
        <p:blipFill>
          <a:blip r:embed="rId4">
            <a:alphaModFix/>
          </a:blip>
          <a:stretch>
            <a:fillRect/>
          </a:stretch>
        </p:blipFill>
        <p:spPr>
          <a:xfrm>
            <a:off x="6790489" y="2822417"/>
            <a:ext cx="4539727" cy="3026485"/>
          </a:xfrm>
          <a:prstGeom prst="rect">
            <a:avLst/>
          </a:prstGeom>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16324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abbreviations</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5</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graphicFrame>
        <p:nvGraphicFramePr>
          <p:cNvPr id="5" name="Table 4">
            <a:extLst>
              <a:ext uri="{FF2B5EF4-FFF2-40B4-BE49-F238E27FC236}">
                <a16:creationId xmlns:a16="http://schemas.microsoft.com/office/drawing/2014/main" id="{D2614AC9-8135-0765-C677-1F223322855C}"/>
              </a:ext>
            </a:extLst>
          </p:cNvPr>
          <p:cNvGraphicFramePr>
            <a:graphicFrameLocks noGrp="1"/>
          </p:cNvGraphicFramePr>
          <p:nvPr>
            <p:extLst>
              <p:ext uri="{D42A27DB-BD31-4B8C-83A1-F6EECF244321}">
                <p14:modId xmlns:p14="http://schemas.microsoft.com/office/powerpoint/2010/main" val="2591250985"/>
              </p:ext>
            </p:extLst>
          </p:nvPr>
        </p:nvGraphicFramePr>
        <p:xfrm>
          <a:off x="1000414" y="2032394"/>
          <a:ext cx="10191172" cy="3337560"/>
        </p:xfrm>
        <a:graphic>
          <a:graphicData uri="http://schemas.openxmlformats.org/drawingml/2006/table">
            <a:tbl>
              <a:tblPr>
                <a:tableStyleId>{2D5ABB26-0587-4C30-8999-92F81FD0307C}</a:tableStyleId>
              </a:tblPr>
              <a:tblGrid>
                <a:gridCol w="2547793">
                  <a:extLst>
                    <a:ext uri="{9D8B030D-6E8A-4147-A177-3AD203B41FA5}">
                      <a16:colId xmlns:a16="http://schemas.microsoft.com/office/drawing/2014/main" val="4102777303"/>
                    </a:ext>
                  </a:extLst>
                </a:gridCol>
                <a:gridCol w="2547793">
                  <a:extLst>
                    <a:ext uri="{9D8B030D-6E8A-4147-A177-3AD203B41FA5}">
                      <a16:colId xmlns:a16="http://schemas.microsoft.com/office/drawing/2014/main" val="3223555516"/>
                    </a:ext>
                  </a:extLst>
                </a:gridCol>
                <a:gridCol w="2547793">
                  <a:extLst>
                    <a:ext uri="{9D8B030D-6E8A-4147-A177-3AD203B41FA5}">
                      <a16:colId xmlns:a16="http://schemas.microsoft.com/office/drawing/2014/main" val="3683605292"/>
                    </a:ext>
                  </a:extLst>
                </a:gridCol>
                <a:gridCol w="2547793">
                  <a:extLst>
                    <a:ext uri="{9D8B030D-6E8A-4147-A177-3AD203B41FA5}">
                      <a16:colId xmlns:a16="http://schemas.microsoft.com/office/drawing/2014/main" val="2990193954"/>
                    </a:ext>
                  </a:extLst>
                </a:gridCol>
              </a:tblGrid>
              <a:tr h="370840">
                <a:tc>
                  <a:txBody>
                    <a:bodyPr/>
                    <a:lstStyle/>
                    <a:p>
                      <a:r>
                        <a:rPr lang="en-US" sz="1600" dirty="0" err="1"/>
                        <a:t>ass’y</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assembly</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L</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Length</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6466004"/>
                  </a:ext>
                </a:extLst>
              </a:tr>
              <a:tr h="370840">
                <a:tc>
                  <a:txBody>
                    <a:bodyPr/>
                    <a:lstStyle/>
                    <a:p>
                      <a:r>
                        <a:rPr lang="en-US" sz="1600" dirty="0"/>
                        <a:t>C/H</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Change column</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 &amp; p</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Overrun &amp; parking brake</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6116943"/>
                  </a:ext>
                </a:extLst>
              </a:tr>
              <a:tr h="370840">
                <a:tc>
                  <a:txBody>
                    <a:bodyPr/>
                    <a:lstStyle/>
                    <a:p>
                      <a:r>
                        <a:rPr lang="en-US" sz="1600" dirty="0"/>
                        <a:t>Comp.</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Compressor</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OPT.</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Option</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891403"/>
                  </a:ext>
                </a:extLst>
              </a:tr>
              <a:tr h="370840">
                <a:tc>
                  <a:txBody>
                    <a:bodyPr/>
                    <a:lstStyle/>
                    <a:p>
                      <a:r>
                        <a:rPr lang="en-US" sz="1600" dirty="0"/>
                        <a:t>Const.</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Consisting of</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Press.</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Pressure</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193023"/>
                  </a:ext>
                </a:extLst>
              </a:tr>
              <a:tr h="370840">
                <a:tc>
                  <a:txBody>
                    <a:bodyPr/>
                    <a:lstStyle/>
                    <a:p>
                      <a:r>
                        <a:rPr lang="en-US" sz="1600" dirty="0"/>
                        <a:t>Cont.</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Control</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SPC/S.</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Special specifications</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235479"/>
                  </a:ext>
                </a:extLst>
              </a:tr>
              <a:tr h="370840">
                <a:tc>
                  <a:txBody>
                    <a:bodyPr/>
                    <a:lstStyle/>
                    <a:p>
                      <a:r>
                        <a:rPr lang="en-US" sz="1600" dirty="0" err="1"/>
                        <a:t>Cyl</a:t>
                      </a:r>
                      <a:r>
                        <a:rPr lang="en-US" sz="1600" dirty="0"/>
                        <a:t>.</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Cylinder</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STD.</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Standards</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2052589"/>
                  </a:ext>
                </a:extLst>
              </a:tr>
              <a:tr h="370840">
                <a:tc>
                  <a:txBody>
                    <a:bodyPr/>
                    <a:lstStyle/>
                    <a:p>
                      <a:r>
                        <a:rPr lang="en-US" sz="1600" dirty="0"/>
                        <a:t>ENG.</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Engine</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T or t</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Thickness</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139019"/>
                  </a:ext>
                </a:extLst>
              </a:tr>
              <a:tr h="370840">
                <a:tc>
                  <a:txBody>
                    <a:bodyPr/>
                    <a:lstStyle/>
                    <a:p>
                      <a:r>
                        <a:rPr lang="en-US" sz="1600" dirty="0"/>
                        <a:t>EXP.</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Export</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w.</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with</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224560"/>
                  </a:ext>
                </a:extLst>
              </a:tr>
              <a:tr h="370840">
                <a:tc>
                  <a:txBody>
                    <a:bodyPr/>
                    <a:lstStyle/>
                    <a:p>
                      <a:r>
                        <a:rPr lang="en-US" sz="1600" dirty="0"/>
                        <a:t>Incl.</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Including</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w/o</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without</a:t>
                      </a:r>
                      <a:endParaRPr lang="en-US"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273881"/>
                  </a:ext>
                </a:extLst>
              </a:tr>
            </a:tbl>
          </a:graphicData>
        </a:graphic>
      </p:graphicFrame>
      <p:sp>
        <p:nvSpPr>
          <p:cNvPr id="8" name="TextBox 7">
            <a:extLst>
              <a:ext uri="{FF2B5EF4-FFF2-40B4-BE49-F238E27FC236}">
                <a16:creationId xmlns:a16="http://schemas.microsoft.com/office/drawing/2014/main" id="{F7427808-329E-FDB6-E4B5-F5BB58166078}"/>
              </a:ext>
            </a:extLst>
          </p:cNvPr>
          <p:cNvSpPr txBox="1"/>
          <p:nvPr/>
        </p:nvSpPr>
        <p:spPr>
          <a:xfrm>
            <a:off x="5234216" y="1169864"/>
            <a:ext cx="6096000" cy="369332"/>
          </a:xfrm>
          <a:prstGeom prst="rect">
            <a:avLst/>
          </a:prstGeom>
          <a:noFill/>
        </p:spPr>
        <p:txBody>
          <a:bodyPr wrap="square">
            <a:spAutoFit/>
          </a:bodyPr>
          <a:lstStyle/>
          <a:p>
            <a:r>
              <a:rPr lang="en-US" dirty="0"/>
              <a:t>Abbreviations that are used in Airman catalogs.</a:t>
            </a:r>
          </a:p>
        </p:txBody>
      </p:sp>
    </p:spTree>
    <p:extLst>
      <p:ext uri="{BB962C8B-B14F-4D97-AF65-F5344CB8AC3E}">
        <p14:creationId xmlns:p14="http://schemas.microsoft.com/office/powerpoint/2010/main" val="182160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metal cylinder with holes&#10;&#10;Description automatically generated">
            <a:extLst>
              <a:ext uri="{FF2B5EF4-FFF2-40B4-BE49-F238E27FC236}">
                <a16:creationId xmlns:a16="http://schemas.microsoft.com/office/drawing/2014/main" id="{AC03E32F-CEA1-6FAD-C145-A3A36BE7F5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1382734">
            <a:off x="9417856" y="3449320"/>
            <a:ext cx="2312434" cy="2312434"/>
          </a:xfrm>
          <a:prstGeom prst="rect">
            <a:avLst/>
          </a:prstGeom>
        </p:spPr>
      </p:pic>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How to read parts catalog</a:t>
            </a:r>
          </a:p>
        </p:txBody>
      </p:sp>
      <p:pic>
        <p:nvPicPr>
          <p:cNvPr id="5" name="Content Placeholder 4">
            <a:extLst>
              <a:ext uri="{FF2B5EF4-FFF2-40B4-BE49-F238E27FC236}">
                <a16:creationId xmlns:a16="http://schemas.microsoft.com/office/drawing/2014/main" id="{D5A116E2-4405-FC19-23D4-09F2CFE8794A}"/>
              </a:ext>
            </a:extLst>
          </p:cNvPr>
          <p:cNvPicPr>
            <a:picLocks noGrp="1" noChangeAspect="1"/>
          </p:cNvPicPr>
          <p:nvPr>
            <p:ph idx="1"/>
          </p:nvPr>
        </p:nvPicPr>
        <p:blipFill>
          <a:blip r:embed="rId5"/>
          <a:stretch>
            <a:fillRect/>
          </a:stretch>
        </p:blipFill>
        <p:spPr>
          <a:xfrm>
            <a:off x="2433770" y="1816758"/>
            <a:ext cx="7064206" cy="2638793"/>
          </a:xfrm>
        </p:spPr>
      </p:pic>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6</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6"/>
          <a:stretch>
            <a:fillRect/>
          </a:stretch>
        </p:blipFill>
        <p:spPr>
          <a:xfrm>
            <a:off x="10080428" y="260661"/>
            <a:ext cx="1249788" cy="323116"/>
          </a:xfrm>
          <a:prstGeom prst="rect">
            <a:avLst/>
          </a:prstGeom>
        </p:spPr>
      </p:pic>
      <p:sp>
        <p:nvSpPr>
          <p:cNvPr id="7" name="TextBox 6">
            <a:extLst>
              <a:ext uri="{FF2B5EF4-FFF2-40B4-BE49-F238E27FC236}">
                <a16:creationId xmlns:a16="http://schemas.microsoft.com/office/drawing/2014/main" id="{5F33BAE8-5473-0C23-D645-2988BB6DC08B}"/>
              </a:ext>
            </a:extLst>
          </p:cNvPr>
          <p:cNvSpPr txBox="1"/>
          <p:nvPr/>
        </p:nvSpPr>
        <p:spPr>
          <a:xfrm>
            <a:off x="3334137" y="4605537"/>
            <a:ext cx="5523723" cy="646331"/>
          </a:xfrm>
          <a:prstGeom prst="rect">
            <a:avLst/>
          </a:prstGeom>
          <a:noFill/>
        </p:spPr>
        <p:txBody>
          <a:bodyPr wrap="square" rtlCol="0">
            <a:spAutoFit/>
          </a:bodyPr>
          <a:lstStyle/>
          <a:p>
            <a:pPr algn="ctr"/>
            <a:r>
              <a:rPr lang="en-US" dirty="0"/>
              <a:t>Reading a parts catalog consists of (8) sections but not all the sections will be needed for each part.</a:t>
            </a:r>
          </a:p>
        </p:txBody>
      </p:sp>
      <p:sp>
        <p:nvSpPr>
          <p:cNvPr id="8" name="TextBox 7">
            <a:extLst>
              <a:ext uri="{FF2B5EF4-FFF2-40B4-BE49-F238E27FC236}">
                <a16:creationId xmlns:a16="http://schemas.microsoft.com/office/drawing/2014/main" id="{64144FFE-A1EF-90E5-8049-FA5CB9A9A485}"/>
              </a:ext>
            </a:extLst>
          </p:cNvPr>
          <p:cNvSpPr txBox="1"/>
          <p:nvPr/>
        </p:nvSpPr>
        <p:spPr>
          <a:xfrm>
            <a:off x="4103914" y="5410045"/>
            <a:ext cx="3984171" cy="369332"/>
          </a:xfrm>
          <a:prstGeom prst="rect">
            <a:avLst/>
          </a:prstGeom>
          <a:noFill/>
        </p:spPr>
        <p:txBody>
          <a:bodyPr wrap="square" rtlCol="0">
            <a:spAutoFit/>
          </a:bodyPr>
          <a:lstStyle/>
          <a:p>
            <a:pPr algn="ctr"/>
            <a:r>
              <a:rPr lang="en-US" dirty="0"/>
              <a:t>All 8 sections will be explained.</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6CB4E063-FFCA-2D70-B7E7-F42888C3216A}"/>
                  </a:ext>
                </a:extLst>
              </p14:cNvPr>
              <p14:cNvContentPartPr/>
              <p14:nvPr/>
            </p14:nvContentPartPr>
            <p14:xfrm>
              <a:off x="2465535" y="1874709"/>
              <a:ext cx="2578320" cy="104040"/>
            </p14:xfrm>
          </p:contentPart>
        </mc:Choice>
        <mc:Fallback xmlns="">
          <p:pic>
            <p:nvPicPr>
              <p:cNvPr id="2" name="Ink 1">
                <a:extLst>
                  <a:ext uri="{FF2B5EF4-FFF2-40B4-BE49-F238E27FC236}">
                    <a16:creationId xmlns:a16="http://schemas.microsoft.com/office/drawing/2014/main" id="{6CB4E063-FFCA-2D70-B7E7-F42888C3216A}"/>
                  </a:ext>
                </a:extLst>
              </p:cNvPr>
              <p:cNvPicPr/>
              <p:nvPr/>
            </p:nvPicPr>
            <p:blipFill>
              <a:blip r:embed="rId8"/>
              <a:stretch>
                <a:fillRect/>
              </a:stretch>
            </p:blipFill>
            <p:spPr>
              <a:xfrm>
                <a:off x="2429895" y="1838709"/>
                <a:ext cx="2649960" cy="175680"/>
              </a:xfrm>
              <a:prstGeom prst="rect">
                <a:avLst/>
              </a:prstGeom>
            </p:spPr>
          </p:pic>
        </mc:Fallback>
      </mc:AlternateContent>
      <p:pic>
        <p:nvPicPr>
          <p:cNvPr id="17" name="Picture 16" descr="A black oil filter on a white background&#10;&#10;Description automatically generated">
            <a:extLst>
              <a:ext uri="{FF2B5EF4-FFF2-40B4-BE49-F238E27FC236}">
                <a16:creationId xmlns:a16="http://schemas.microsoft.com/office/drawing/2014/main" id="{8A0F6AD0-B89B-8567-4289-13BEB2D4464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715383" y="3755430"/>
            <a:ext cx="2312433" cy="2312433"/>
          </a:xfrm>
          <a:prstGeom prst="rect">
            <a:avLst/>
          </a:prstGeom>
        </p:spPr>
      </p:pic>
    </p:spTree>
    <p:extLst>
      <p:ext uri="{BB962C8B-B14F-4D97-AF65-F5344CB8AC3E}">
        <p14:creationId xmlns:p14="http://schemas.microsoft.com/office/powerpoint/2010/main" val="1241852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Reference number</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7</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3" name="Picture 2">
            <a:extLst>
              <a:ext uri="{FF2B5EF4-FFF2-40B4-BE49-F238E27FC236}">
                <a16:creationId xmlns:a16="http://schemas.microsoft.com/office/drawing/2014/main" id="{458C1E78-22E4-23CB-D1EE-5E8D101A8981}"/>
              </a:ext>
            </a:extLst>
          </p:cNvPr>
          <p:cNvPicPr>
            <a:picLocks noChangeAspect="1"/>
          </p:cNvPicPr>
          <p:nvPr/>
        </p:nvPicPr>
        <p:blipFill>
          <a:blip r:embed="rId4"/>
          <a:stretch>
            <a:fillRect/>
          </a:stretch>
        </p:blipFill>
        <p:spPr>
          <a:xfrm>
            <a:off x="754144" y="2332653"/>
            <a:ext cx="3678381" cy="3526971"/>
          </a:xfrm>
          <a:prstGeom prst="rect">
            <a:avLst/>
          </a:prstGeom>
        </p:spPr>
      </p:pic>
      <p:pic>
        <p:nvPicPr>
          <p:cNvPr id="7" name="Picture 6">
            <a:extLst>
              <a:ext uri="{FF2B5EF4-FFF2-40B4-BE49-F238E27FC236}">
                <a16:creationId xmlns:a16="http://schemas.microsoft.com/office/drawing/2014/main" id="{1B7EB610-3255-01AC-E8EB-922CE2C4BE28}"/>
              </a:ext>
            </a:extLst>
          </p:cNvPr>
          <p:cNvPicPr>
            <a:picLocks noChangeAspect="1"/>
          </p:cNvPicPr>
          <p:nvPr/>
        </p:nvPicPr>
        <p:blipFill>
          <a:blip r:embed="rId5"/>
          <a:stretch>
            <a:fillRect/>
          </a:stretch>
        </p:blipFill>
        <p:spPr>
          <a:xfrm>
            <a:off x="5255110" y="2781275"/>
            <a:ext cx="5866980" cy="1462333"/>
          </a:xfrm>
          <a:prstGeom prst="rect">
            <a:avLst/>
          </a:prstGeom>
        </p:spPr>
      </p:pic>
      <p:sp>
        <p:nvSpPr>
          <p:cNvPr id="8" name="TextBox 7">
            <a:extLst>
              <a:ext uri="{FF2B5EF4-FFF2-40B4-BE49-F238E27FC236}">
                <a16:creationId xmlns:a16="http://schemas.microsoft.com/office/drawing/2014/main" id="{13726076-430C-0CA0-8A26-971A0289A986}"/>
              </a:ext>
            </a:extLst>
          </p:cNvPr>
          <p:cNvSpPr txBox="1"/>
          <p:nvPr/>
        </p:nvSpPr>
        <p:spPr>
          <a:xfrm>
            <a:off x="5255110" y="2332653"/>
            <a:ext cx="586698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this example we will be using an SDG25S-8E1 and looking for a fuel tank.</a:t>
            </a:r>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3363D88E-9460-1EA8-DFE3-CDA1DB395141}"/>
                  </a:ext>
                </a:extLst>
              </p14:cNvPr>
              <p14:cNvContentPartPr/>
              <p14:nvPr/>
            </p14:nvContentPartPr>
            <p14:xfrm>
              <a:off x="2059404" y="3920950"/>
              <a:ext cx="53640" cy="360"/>
            </p14:xfrm>
          </p:contentPart>
        </mc:Choice>
        <mc:Fallback xmlns="">
          <p:pic>
            <p:nvPicPr>
              <p:cNvPr id="10" name="Ink 9">
                <a:extLst>
                  <a:ext uri="{FF2B5EF4-FFF2-40B4-BE49-F238E27FC236}">
                    <a16:creationId xmlns:a16="http://schemas.microsoft.com/office/drawing/2014/main" id="{3363D88E-9460-1EA8-DFE3-CDA1DB395141}"/>
                  </a:ext>
                </a:extLst>
              </p:cNvPr>
              <p:cNvPicPr/>
              <p:nvPr/>
            </p:nvPicPr>
            <p:blipFill>
              <a:blip r:embed="rId8"/>
              <a:stretch>
                <a:fillRect/>
              </a:stretch>
            </p:blipFill>
            <p:spPr>
              <a:xfrm>
                <a:off x="2005404" y="3813310"/>
                <a:ext cx="161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AFD59F28-3BCE-53E8-9A3F-033B647723A9}"/>
                  </a:ext>
                </a:extLst>
              </p14:cNvPr>
              <p14:cNvContentPartPr/>
              <p14:nvPr/>
            </p14:nvContentPartPr>
            <p14:xfrm>
              <a:off x="5393775" y="3989709"/>
              <a:ext cx="128880" cy="360"/>
            </p14:xfrm>
          </p:contentPart>
        </mc:Choice>
        <mc:Fallback xmlns="">
          <p:pic>
            <p:nvPicPr>
              <p:cNvPr id="11" name="Ink 10">
                <a:extLst>
                  <a:ext uri="{FF2B5EF4-FFF2-40B4-BE49-F238E27FC236}">
                    <a16:creationId xmlns:a16="http://schemas.microsoft.com/office/drawing/2014/main" id="{AFD59F28-3BCE-53E8-9A3F-033B647723A9}"/>
                  </a:ext>
                </a:extLst>
              </p:cNvPr>
              <p:cNvPicPr/>
              <p:nvPr/>
            </p:nvPicPr>
            <p:blipFill>
              <a:blip r:embed="rId10"/>
              <a:stretch>
                <a:fillRect/>
              </a:stretch>
            </p:blipFill>
            <p:spPr>
              <a:xfrm>
                <a:off x="5340135" y="3882069"/>
                <a:ext cx="236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465CEF09-9679-6CA3-626A-08560C5CB600}"/>
                  </a:ext>
                </a:extLst>
              </p14:cNvPr>
              <p14:cNvContentPartPr/>
              <p14:nvPr/>
            </p14:nvContentPartPr>
            <p14:xfrm>
              <a:off x="5375415" y="4127589"/>
              <a:ext cx="276480" cy="11160"/>
            </p14:xfrm>
          </p:contentPart>
        </mc:Choice>
        <mc:Fallback xmlns="">
          <p:pic>
            <p:nvPicPr>
              <p:cNvPr id="13" name="Ink 12">
                <a:extLst>
                  <a:ext uri="{FF2B5EF4-FFF2-40B4-BE49-F238E27FC236}">
                    <a16:creationId xmlns:a16="http://schemas.microsoft.com/office/drawing/2014/main" id="{465CEF09-9679-6CA3-626A-08560C5CB600}"/>
                  </a:ext>
                </a:extLst>
              </p:cNvPr>
              <p:cNvPicPr/>
              <p:nvPr/>
            </p:nvPicPr>
            <p:blipFill>
              <a:blip r:embed="rId12"/>
              <a:stretch>
                <a:fillRect/>
              </a:stretch>
            </p:blipFill>
            <p:spPr>
              <a:xfrm>
                <a:off x="5321415" y="4019589"/>
                <a:ext cx="38412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785588EE-8DEE-C9DC-8F03-CB919147FADD}"/>
                  </a:ext>
                </a:extLst>
              </p14:cNvPr>
              <p14:cNvContentPartPr/>
              <p14:nvPr/>
            </p14:nvContentPartPr>
            <p14:xfrm>
              <a:off x="5292255" y="3204549"/>
              <a:ext cx="396360" cy="360"/>
            </p14:xfrm>
          </p:contentPart>
        </mc:Choice>
        <mc:Fallback xmlns="">
          <p:pic>
            <p:nvPicPr>
              <p:cNvPr id="17" name="Ink 16">
                <a:extLst>
                  <a:ext uri="{FF2B5EF4-FFF2-40B4-BE49-F238E27FC236}">
                    <a16:creationId xmlns:a16="http://schemas.microsoft.com/office/drawing/2014/main" id="{785588EE-8DEE-C9DC-8F03-CB919147FADD}"/>
                  </a:ext>
                </a:extLst>
              </p:cNvPr>
              <p:cNvPicPr/>
              <p:nvPr/>
            </p:nvPicPr>
            <p:blipFill>
              <a:blip r:embed="rId14"/>
              <a:stretch>
                <a:fillRect/>
              </a:stretch>
            </p:blipFill>
            <p:spPr>
              <a:xfrm>
                <a:off x="5238615" y="3096909"/>
                <a:ext cx="504000" cy="216000"/>
              </a:xfrm>
              <a:prstGeom prst="rect">
                <a:avLst/>
              </a:prstGeom>
            </p:spPr>
          </p:pic>
        </mc:Fallback>
      </mc:AlternateContent>
      <p:sp>
        <p:nvSpPr>
          <p:cNvPr id="18" name="TextBox 17">
            <a:extLst>
              <a:ext uri="{FF2B5EF4-FFF2-40B4-BE49-F238E27FC236}">
                <a16:creationId xmlns:a16="http://schemas.microsoft.com/office/drawing/2014/main" id="{D97C430E-848B-F7E8-CAD8-4E0F4361B4EF}"/>
              </a:ext>
            </a:extLst>
          </p:cNvPr>
          <p:cNvSpPr txBox="1"/>
          <p:nvPr/>
        </p:nvSpPr>
        <p:spPr>
          <a:xfrm>
            <a:off x="5255110" y="4445395"/>
            <a:ext cx="5829835" cy="1815882"/>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This fuel tank has two reference numbers that show the history of the part being modified.</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this example the part has been modified, there are two reference numbers showing 1 and 1-1.</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If you do not have a dash, then that part has not been modified.</a:t>
            </a:r>
          </a:p>
          <a:p>
            <a:endParaRPr lang="en-US" sz="1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740E1F3-782C-26C5-7B36-B5D838D3F033}"/>
              </a:ext>
            </a:extLst>
          </p:cNvPr>
          <p:cNvSpPr txBox="1"/>
          <p:nvPr/>
        </p:nvSpPr>
        <p:spPr>
          <a:xfrm>
            <a:off x="5803526" y="900121"/>
            <a:ext cx="6022109" cy="138499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(1) Ref. No.</a:t>
            </a:r>
          </a:p>
          <a:p>
            <a:r>
              <a:rPr lang="en-US" sz="1200" dirty="0">
                <a:latin typeface="Times New Roman" panose="02020603050405020304" pitchFamily="18" charset="0"/>
                <a:cs typeface="Times New Roman" panose="02020603050405020304" pitchFamily="18" charset="0"/>
              </a:rPr>
              <a:t>Reference number (Ref. No.) is to be used for locating the part number and name from</a:t>
            </a:r>
          </a:p>
          <a:p>
            <a:r>
              <a:rPr lang="en-US" sz="1200" dirty="0">
                <a:latin typeface="Times New Roman" panose="02020603050405020304" pitchFamily="18" charset="0"/>
                <a:cs typeface="Times New Roman" panose="02020603050405020304" pitchFamily="18" charset="0"/>
              </a:rPr>
              <a:t>the illustrations. (However, some parts such as bolts and nuts etc., are not</a:t>
            </a:r>
          </a:p>
          <a:p>
            <a:r>
              <a:rPr lang="en-US" sz="1200" dirty="0">
                <a:latin typeface="Times New Roman" panose="02020603050405020304" pitchFamily="18" charset="0"/>
                <a:cs typeface="Times New Roman" panose="02020603050405020304" pitchFamily="18" charset="0"/>
              </a:rPr>
              <a:t>illustrated but their reference numbers only listed.)</a:t>
            </a:r>
          </a:p>
          <a:p>
            <a:r>
              <a:rPr lang="en-US" sz="1200" dirty="0">
                <a:latin typeface="Times New Roman" panose="02020603050405020304" pitchFamily="18" charset="0"/>
                <a:cs typeface="Times New Roman" panose="02020603050405020304" pitchFamily="18" charset="0"/>
              </a:rPr>
              <a:t>Ref. No.1, 1-1, 1-2,…… shows history of part modifications.</a:t>
            </a:r>
          </a:p>
          <a:p>
            <a:r>
              <a:rPr lang="en-US" sz="1200" dirty="0">
                <a:latin typeface="Times New Roman" panose="02020603050405020304" pitchFamily="18" charset="0"/>
                <a:cs typeface="Times New Roman" panose="02020603050405020304" pitchFamily="18" charset="0"/>
              </a:rPr>
              <a:t>[These reference numbers mean 1: primary period, 1-1: first alteration, </a:t>
            </a:r>
          </a:p>
          <a:p>
            <a:r>
              <a:rPr lang="en-US" sz="1200" dirty="0">
                <a:latin typeface="Times New Roman" panose="02020603050405020304" pitchFamily="18" charset="0"/>
                <a:cs typeface="Times New Roman" panose="02020603050405020304" pitchFamily="18" charset="0"/>
              </a:rPr>
              <a:t> 1-2: second alteration and 1-3……follows]</a:t>
            </a:r>
          </a:p>
        </p:txBody>
      </p:sp>
    </p:spTree>
    <p:extLst>
      <p:ext uri="{BB962C8B-B14F-4D97-AF65-F5344CB8AC3E}">
        <p14:creationId xmlns:p14="http://schemas.microsoft.com/office/powerpoint/2010/main" val="66633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Part number</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8</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4" name="Picture 3">
            <a:extLst>
              <a:ext uri="{FF2B5EF4-FFF2-40B4-BE49-F238E27FC236}">
                <a16:creationId xmlns:a16="http://schemas.microsoft.com/office/drawing/2014/main" id="{EDECFF08-360A-6AD2-D9C5-2B961B1D05B2}"/>
              </a:ext>
            </a:extLst>
          </p:cNvPr>
          <p:cNvPicPr>
            <a:picLocks noChangeAspect="1"/>
          </p:cNvPicPr>
          <p:nvPr/>
        </p:nvPicPr>
        <p:blipFill>
          <a:blip r:embed="rId4"/>
          <a:stretch>
            <a:fillRect/>
          </a:stretch>
        </p:blipFill>
        <p:spPr>
          <a:xfrm>
            <a:off x="5538003" y="2363390"/>
            <a:ext cx="5792214" cy="1419423"/>
          </a:xfrm>
          <a:prstGeom prst="rect">
            <a:avLst/>
          </a:prstGeom>
        </p:spPr>
      </p:pic>
      <p:sp>
        <p:nvSpPr>
          <p:cNvPr id="5" name="TextBox 4">
            <a:extLst>
              <a:ext uri="{FF2B5EF4-FFF2-40B4-BE49-F238E27FC236}">
                <a16:creationId xmlns:a16="http://schemas.microsoft.com/office/drawing/2014/main" id="{CBC0570F-8AA4-DC2C-B9AD-CEEAB78FD923}"/>
              </a:ext>
            </a:extLst>
          </p:cNvPr>
          <p:cNvSpPr txBox="1"/>
          <p:nvPr/>
        </p:nvSpPr>
        <p:spPr>
          <a:xfrm>
            <a:off x="5538003" y="1956150"/>
            <a:ext cx="586698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this example we will be using an SDG25S-8E1 and looking for a fuel tank.</a:t>
            </a:r>
          </a:p>
        </p:txBody>
      </p:sp>
      <p:pic>
        <p:nvPicPr>
          <p:cNvPr id="7" name="Picture 6">
            <a:extLst>
              <a:ext uri="{FF2B5EF4-FFF2-40B4-BE49-F238E27FC236}">
                <a16:creationId xmlns:a16="http://schemas.microsoft.com/office/drawing/2014/main" id="{FB981C29-F5E0-7D8E-C6AF-3DB922515F81}"/>
              </a:ext>
            </a:extLst>
          </p:cNvPr>
          <p:cNvPicPr>
            <a:picLocks noChangeAspect="1"/>
          </p:cNvPicPr>
          <p:nvPr/>
        </p:nvPicPr>
        <p:blipFill>
          <a:blip r:embed="rId5"/>
          <a:stretch>
            <a:fillRect/>
          </a:stretch>
        </p:blipFill>
        <p:spPr>
          <a:xfrm>
            <a:off x="700086" y="2019327"/>
            <a:ext cx="3678381" cy="3526971"/>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6527534D-1639-AEC2-0B45-FCD382064D54}"/>
                  </a:ext>
                </a:extLst>
              </p14:cNvPr>
              <p14:cNvContentPartPr/>
              <p14:nvPr/>
            </p14:nvContentPartPr>
            <p14:xfrm>
              <a:off x="1976295" y="3601989"/>
              <a:ext cx="53640" cy="360"/>
            </p14:xfrm>
          </p:contentPart>
        </mc:Choice>
        <mc:Fallback xmlns="">
          <p:pic>
            <p:nvPicPr>
              <p:cNvPr id="8" name="Ink 7">
                <a:extLst>
                  <a:ext uri="{FF2B5EF4-FFF2-40B4-BE49-F238E27FC236}">
                    <a16:creationId xmlns:a16="http://schemas.microsoft.com/office/drawing/2014/main" id="{6527534D-1639-AEC2-0B45-FCD382064D54}"/>
                  </a:ext>
                </a:extLst>
              </p:cNvPr>
              <p:cNvPicPr/>
              <p:nvPr/>
            </p:nvPicPr>
            <p:blipFill>
              <a:blip r:embed="rId8"/>
              <a:stretch>
                <a:fillRect/>
              </a:stretch>
            </p:blipFill>
            <p:spPr>
              <a:xfrm>
                <a:off x="1922295" y="3493989"/>
                <a:ext cx="161280" cy="216000"/>
              </a:xfrm>
              <a:prstGeom prst="rect">
                <a:avLst/>
              </a:prstGeom>
            </p:spPr>
          </p:pic>
        </mc:Fallback>
      </mc:AlternateContent>
      <p:sp>
        <p:nvSpPr>
          <p:cNvPr id="9" name="TextBox 8">
            <a:extLst>
              <a:ext uri="{FF2B5EF4-FFF2-40B4-BE49-F238E27FC236}">
                <a16:creationId xmlns:a16="http://schemas.microsoft.com/office/drawing/2014/main" id="{C2F9A2D3-0A51-7E94-86B0-12A5486C9C00}"/>
              </a:ext>
            </a:extLst>
          </p:cNvPr>
          <p:cNvSpPr txBox="1"/>
          <p:nvPr/>
        </p:nvSpPr>
        <p:spPr>
          <a:xfrm>
            <a:off x="5553758" y="4012773"/>
            <a:ext cx="5631380" cy="1169551"/>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This part has two different part numbers because this part has been modified shown by the reference number.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serial number of the unit will be needed to help identify which part number is correct.</a:t>
            </a:r>
          </a:p>
        </p:txBody>
      </p:sp>
      <p:sp>
        <p:nvSpPr>
          <p:cNvPr id="12" name="TextBox 11">
            <a:extLst>
              <a:ext uri="{FF2B5EF4-FFF2-40B4-BE49-F238E27FC236}">
                <a16:creationId xmlns:a16="http://schemas.microsoft.com/office/drawing/2014/main" id="{7D53A6F7-3F1B-2726-4DD9-4C1FF79824B5}"/>
              </a:ext>
            </a:extLst>
          </p:cNvPr>
          <p:cNvSpPr txBox="1"/>
          <p:nvPr/>
        </p:nvSpPr>
        <p:spPr>
          <a:xfrm>
            <a:off x="5553758" y="1111472"/>
            <a:ext cx="5776458"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(2) Part No. </a:t>
            </a:r>
          </a:p>
          <a:p>
            <a:r>
              <a:rPr lang="en-US" sz="1200" dirty="0">
                <a:latin typeface="Times New Roman" panose="02020603050405020304" pitchFamily="18" charset="0"/>
                <a:cs typeface="Times New Roman" panose="02020603050405020304" pitchFamily="18" charset="0"/>
              </a:rPr>
              <a:t>Every part has its own proper number. Even if a part has the same shape as another part and if its number different, it is not interchangeable at all in many cases. </a:t>
            </a:r>
          </a:p>
        </p:txBody>
      </p:sp>
    </p:spTree>
    <p:extLst>
      <p:ext uri="{BB962C8B-B14F-4D97-AF65-F5344CB8AC3E}">
        <p14:creationId xmlns:p14="http://schemas.microsoft.com/office/powerpoint/2010/main" val="1695378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3AB7A6-D559-46CE-B539-B45ED58933B9}"/>
              </a:ext>
            </a:extLst>
          </p:cNvPr>
          <p:cNvSpPr>
            <a:spLocks noGrp="1"/>
          </p:cNvSpPr>
          <p:nvPr>
            <p:ph type="title"/>
          </p:nvPr>
        </p:nvSpPr>
        <p:spPr>
          <a:xfrm>
            <a:off x="700086" y="998376"/>
            <a:ext cx="10691813" cy="810192"/>
          </a:xfrm>
        </p:spPr>
        <p:txBody>
          <a:bodyPr/>
          <a:lstStyle/>
          <a:p>
            <a:r>
              <a:rPr lang="en-US" dirty="0"/>
              <a:t>interchangeability</a:t>
            </a:r>
          </a:p>
        </p:txBody>
      </p:sp>
      <p:sp>
        <p:nvSpPr>
          <p:cNvPr id="16" name="Slide Number Placeholder 15">
            <a:extLst>
              <a:ext uri="{FF2B5EF4-FFF2-40B4-BE49-F238E27FC236}">
                <a16:creationId xmlns:a16="http://schemas.microsoft.com/office/drawing/2014/main" id="{F2487E21-C525-4E38-A991-F2DA835E481C}"/>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pPr/>
              <a:t>9</a:t>
            </a:fld>
            <a:endParaRPr lang="en-US" dirty="0"/>
          </a:p>
        </p:txBody>
      </p:sp>
      <p:pic>
        <p:nvPicPr>
          <p:cNvPr id="29" name="Picture 28">
            <a:extLst>
              <a:ext uri="{FF2B5EF4-FFF2-40B4-BE49-F238E27FC236}">
                <a16:creationId xmlns:a16="http://schemas.microsoft.com/office/drawing/2014/main" id="{FBE8440D-3708-4280-9E2C-2EA4E0F5855E}"/>
              </a:ext>
            </a:extLst>
          </p:cNvPr>
          <p:cNvPicPr>
            <a:picLocks noChangeAspect="1"/>
          </p:cNvPicPr>
          <p:nvPr/>
        </p:nvPicPr>
        <p:blipFill>
          <a:blip r:embed="rId3"/>
          <a:stretch>
            <a:fillRect/>
          </a:stretch>
        </p:blipFill>
        <p:spPr>
          <a:xfrm>
            <a:off x="10080428" y="260661"/>
            <a:ext cx="1249788" cy="323116"/>
          </a:xfrm>
          <a:prstGeom prst="rect">
            <a:avLst/>
          </a:prstGeom>
        </p:spPr>
      </p:pic>
      <p:pic>
        <p:nvPicPr>
          <p:cNvPr id="3" name="Picture 2">
            <a:extLst>
              <a:ext uri="{FF2B5EF4-FFF2-40B4-BE49-F238E27FC236}">
                <a16:creationId xmlns:a16="http://schemas.microsoft.com/office/drawing/2014/main" id="{6FC664CE-C584-B320-B64B-EFD5696B658D}"/>
              </a:ext>
            </a:extLst>
          </p:cNvPr>
          <p:cNvPicPr>
            <a:picLocks noChangeAspect="1"/>
          </p:cNvPicPr>
          <p:nvPr/>
        </p:nvPicPr>
        <p:blipFill>
          <a:blip r:embed="rId4"/>
          <a:stretch>
            <a:fillRect/>
          </a:stretch>
        </p:blipFill>
        <p:spPr>
          <a:xfrm>
            <a:off x="5731969" y="3465768"/>
            <a:ext cx="5859397" cy="1419423"/>
          </a:xfrm>
          <a:prstGeom prst="rect">
            <a:avLst/>
          </a:prstGeom>
        </p:spPr>
      </p:pic>
      <p:sp>
        <p:nvSpPr>
          <p:cNvPr id="4" name="TextBox 3">
            <a:extLst>
              <a:ext uri="{FF2B5EF4-FFF2-40B4-BE49-F238E27FC236}">
                <a16:creationId xmlns:a16="http://schemas.microsoft.com/office/drawing/2014/main" id="{DE8E063B-7151-3B62-6291-7FAE0CC9FCA7}"/>
              </a:ext>
            </a:extLst>
          </p:cNvPr>
          <p:cNvSpPr txBox="1"/>
          <p:nvPr/>
        </p:nvSpPr>
        <p:spPr>
          <a:xfrm>
            <a:off x="5731969" y="5029405"/>
            <a:ext cx="5859397"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Using the interchangeability chart, we can tell that this fuel tank with the reference number 1-1 is not interchangeable with the fuel tank with the reference number 1. Therefore, each fuel tank (1 &amp; 1-1) is specific to the serial number specified.</a:t>
            </a:r>
          </a:p>
        </p:txBody>
      </p:sp>
      <p:sp>
        <p:nvSpPr>
          <p:cNvPr id="7" name="TextBox 6">
            <a:extLst>
              <a:ext uri="{FF2B5EF4-FFF2-40B4-BE49-F238E27FC236}">
                <a16:creationId xmlns:a16="http://schemas.microsoft.com/office/drawing/2014/main" id="{FB56612A-15B1-632B-4F02-426995B2E00A}"/>
              </a:ext>
            </a:extLst>
          </p:cNvPr>
          <p:cNvSpPr txBox="1"/>
          <p:nvPr/>
        </p:nvSpPr>
        <p:spPr>
          <a:xfrm>
            <a:off x="5731969" y="3013777"/>
            <a:ext cx="586698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this example we will be using an SDG25S-8E1 and looking for a fuel tank.</a:t>
            </a:r>
          </a:p>
        </p:txBody>
      </p:sp>
      <p:pic>
        <p:nvPicPr>
          <p:cNvPr id="8" name="Picture 7">
            <a:extLst>
              <a:ext uri="{FF2B5EF4-FFF2-40B4-BE49-F238E27FC236}">
                <a16:creationId xmlns:a16="http://schemas.microsoft.com/office/drawing/2014/main" id="{AA82AE88-169F-4DEB-9AFA-7BC89325F915}"/>
              </a:ext>
            </a:extLst>
          </p:cNvPr>
          <p:cNvPicPr>
            <a:picLocks noChangeAspect="1"/>
          </p:cNvPicPr>
          <p:nvPr/>
        </p:nvPicPr>
        <p:blipFill>
          <a:blip r:embed="rId5"/>
          <a:stretch>
            <a:fillRect/>
          </a:stretch>
        </p:blipFill>
        <p:spPr>
          <a:xfrm>
            <a:off x="861784" y="2024772"/>
            <a:ext cx="3678381" cy="3526971"/>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7B34A035-4A8E-628A-4F3C-982D620C8244}"/>
                  </a:ext>
                </a:extLst>
              </p14:cNvPr>
              <p14:cNvContentPartPr/>
              <p14:nvPr/>
            </p14:nvContentPartPr>
            <p14:xfrm>
              <a:off x="2096175" y="3584349"/>
              <a:ext cx="129960" cy="9000"/>
            </p14:xfrm>
          </p:contentPart>
        </mc:Choice>
        <mc:Fallback xmlns="">
          <p:pic>
            <p:nvPicPr>
              <p:cNvPr id="9" name="Ink 8">
                <a:extLst>
                  <a:ext uri="{FF2B5EF4-FFF2-40B4-BE49-F238E27FC236}">
                    <a16:creationId xmlns:a16="http://schemas.microsoft.com/office/drawing/2014/main" id="{7B34A035-4A8E-628A-4F3C-982D620C8244}"/>
                  </a:ext>
                </a:extLst>
              </p:cNvPr>
              <p:cNvPicPr/>
              <p:nvPr/>
            </p:nvPicPr>
            <p:blipFill>
              <a:blip r:embed="rId8"/>
              <a:stretch>
                <a:fillRect/>
              </a:stretch>
            </p:blipFill>
            <p:spPr>
              <a:xfrm>
                <a:off x="2042535" y="3476349"/>
                <a:ext cx="237600" cy="224640"/>
              </a:xfrm>
              <a:prstGeom prst="rect">
                <a:avLst/>
              </a:prstGeom>
            </p:spPr>
          </p:pic>
        </mc:Fallback>
      </mc:AlternateContent>
      <p:sp>
        <p:nvSpPr>
          <p:cNvPr id="10" name="TextBox 9">
            <a:extLst>
              <a:ext uri="{FF2B5EF4-FFF2-40B4-BE49-F238E27FC236}">
                <a16:creationId xmlns:a16="http://schemas.microsoft.com/office/drawing/2014/main" id="{EDFDB482-82AB-E546-FAF9-1B32817A3B33}"/>
              </a:ext>
            </a:extLst>
          </p:cNvPr>
          <p:cNvSpPr txBox="1"/>
          <p:nvPr/>
        </p:nvSpPr>
        <p:spPr>
          <a:xfrm>
            <a:off x="5731969" y="874488"/>
            <a:ext cx="6096000" cy="2123658"/>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(3) Interchangeability</a:t>
            </a:r>
          </a:p>
          <a:p>
            <a:r>
              <a:rPr lang="en-US" sz="1200" dirty="0">
                <a:latin typeface="Times New Roman" panose="02020603050405020304" pitchFamily="18" charset="0"/>
                <a:cs typeface="Times New Roman" panose="02020603050405020304" pitchFamily="18" charset="0"/>
              </a:rPr>
              <a:t>A, B, C, D, E, Q, X, Y and Z in column “Interchangeability” show the following.</a:t>
            </a:r>
          </a:p>
          <a:p>
            <a:r>
              <a:rPr lang="en-US" sz="1200" dirty="0">
                <a:latin typeface="Times New Roman" panose="02020603050405020304" pitchFamily="18" charset="0"/>
                <a:cs typeface="Times New Roman" panose="02020603050405020304" pitchFamily="18" charset="0"/>
              </a:rPr>
              <a:t>A: A new part can replace an old part, but an old part cannot replace a new part.</a:t>
            </a:r>
          </a:p>
          <a:p>
            <a:r>
              <a:rPr lang="en-US" sz="1200" dirty="0">
                <a:latin typeface="Times New Roman" panose="02020603050405020304" pitchFamily="18" charset="0"/>
                <a:cs typeface="Times New Roman" panose="02020603050405020304" pitchFamily="18" charset="0"/>
              </a:rPr>
              <a:t>B : Not interchangeable.</a:t>
            </a:r>
          </a:p>
          <a:p>
            <a:r>
              <a:rPr lang="en-US" sz="1200" dirty="0">
                <a:latin typeface="Times New Roman" panose="02020603050405020304" pitchFamily="18" charset="0"/>
                <a:cs typeface="Times New Roman" panose="02020603050405020304" pitchFamily="18" charset="0"/>
              </a:rPr>
              <a:t>C : Disused.</a:t>
            </a:r>
          </a:p>
          <a:p>
            <a:r>
              <a:rPr lang="en-US" sz="1200" dirty="0">
                <a:latin typeface="Times New Roman" panose="02020603050405020304" pitchFamily="18" charset="0"/>
                <a:cs typeface="Times New Roman" panose="02020603050405020304" pitchFamily="18" charset="0"/>
              </a:rPr>
              <a:t>D : Newly added.</a:t>
            </a:r>
          </a:p>
          <a:p>
            <a:r>
              <a:rPr lang="en-US" sz="1200" dirty="0">
                <a:latin typeface="Times New Roman" panose="02020603050405020304" pitchFamily="18" charset="0"/>
                <a:cs typeface="Times New Roman" panose="02020603050405020304" pitchFamily="18" charset="0"/>
              </a:rPr>
              <a:t>E : Compatible with each other.</a:t>
            </a:r>
          </a:p>
          <a:p>
            <a:r>
              <a:rPr lang="en-US" sz="1200" dirty="0">
                <a:latin typeface="Times New Roman" panose="02020603050405020304" pitchFamily="18" charset="0"/>
                <a:cs typeface="Times New Roman" panose="02020603050405020304" pitchFamily="18" charset="0"/>
              </a:rPr>
              <a:t>Q : Quantity per unit changed. </a:t>
            </a:r>
          </a:p>
          <a:p>
            <a:r>
              <a:rPr lang="en-US" sz="1200" dirty="0">
                <a:latin typeface="Times New Roman" panose="02020603050405020304" pitchFamily="18" charset="0"/>
                <a:cs typeface="Times New Roman" panose="02020603050405020304" pitchFamily="18" charset="0"/>
              </a:rPr>
              <a:t>X : Included in this set of parts, this part is not used for this model.</a:t>
            </a:r>
          </a:p>
          <a:p>
            <a:r>
              <a:rPr lang="en-US" sz="1200" dirty="0">
                <a:latin typeface="Times New Roman" panose="02020603050405020304" pitchFamily="18" charset="0"/>
                <a:cs typeface="Times New Roman" panose="02020603050405020304" pitchFamily="18" charset="0"/>
              </a:rPr>
              <a:t>Y : Part to be selected. </a:t>
            </a:r>
          </a:p>
          <a:p>
            <a:r>
              <a:rPr lang="en-US" sz="1200" dirty="0">
                <a:latin typeface="Times New Roman" panose="02020603050405020304" pitchFamily="18" charset="0"/>
                <a:cs typeface="Times New Roman" panose="02020603050405020304" pitchFamily="18" charset="0"/>
              </a:rPr>
              <a:t>Z : This part can not be supplied as an individual part. </a:t>
            </a:r>
          </a:p>
        </p:txBody>
      </p:sp>
    </p:spTree>
    <p:extLst>
      <p:ext uri="{BB962C8B-B14F-4D97-AF65-F5344CB8AC3E}">
        <p14:creationId xmlns:p14="http://schemas.microsoft.com/office/powerpoint/2010/main" val="3650281696"/>
      </p:ext>
    </p:extLst>
  </p:cSld>
  <p:clrMapOvr>
    <a:masterClrMapping/>
  </p:clrMapOvr>
</p:sld>
</file>

<file path=ppt/theme/theme1.xml><?xml version="1.0" encoding="utf-8"?>
<a:theme xmlns:a="http://schemas.openxmlformats.org/drawingml/2006/main" name="ChronicleVTI">
  <a:themeElements>
    <a:clrScheme name="Custom 5">
      <a:dk1>
        <a:sysClr val="windowText" lastClr="000000"/>
      </a:dk1>
      <a:lt1>
        <a:sysClr val="window" lastClr="FFFFFF"/>
      </a:lt1>
      <a:dk2>
        <a:srgbClr val="A5A5A5"/>
      </a:dk2>
      <a:lt2>
        <a:srgbClr val="C00000"/>
      </a:lt2>
      <a:accent1>
        <a:srgbClr val="C00000"/>
      </a:accent1>
      <a:accent2>
        <a:srgbClr val="D8D8D8"/>
      </a:accent2>
      <a:accent3>
        <a:srgbClr val="A5A5A5"/>
      </a:accent3>
      <a:accent4>
        <a:srgbClr val="000000"/>
      </a:accent4>
      <a:accent5>
        <a:srgbClr val="000000"/>
      </a:accent5>
      <a:accent6>
        <a:srgbClr val="000000"/>
      </a:accent6>
      <a:hlink>
        <a:srgbClr val="4C483D"/>
      </a:hlink>
      <a:folHlink>
        <a:srgbClr val="000000"/>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7ED81A7A492344A26D4CF4B6D45924" ma:contentTypeVersion="14" ma:contentTypeDescription="Create a new document." ma:contentTypeScope="" ma:versionID="6b64e10985d94cb53b09b5e0df3bc54b">
  <xsd:schema xmlns:xsd="http://www.w3.org/2001/XMLSchema" xmlns:xs="http://www.w3.org/2001/XMLSchema" xmlns:p="http://schemas.microsoft.com/office/2006/metadata/properties" xmlns:ns2="ab164342-10e8-4c88-bde0-6d9eeb5f7030" xmlns:ns3="97ba3d68-f72c-4711-9ded-097e92182b8a" targetNamespace="http://schemas.microsoft.com/office/2006/metadata/properties" ma:root="true" ma:fieldsID="564be69084c7fc2bec5bce0f9b19879f" ns2:_="" ns3:_="">
    <xsd:import namespace="ab164342-10e8-4c88-bde0-6d9eeb5f7030"/>
    <xsd:import namespace="97ba3d68-f72c-4711-9ded-097e92182b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64342-10e8-4c88-bde0-6d9eeb5f70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152d12-3eb5-48f1-833e-33fc8233437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ba3d68-f72c-4711-9ded-097e92182b8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4a34d989-55dc-4216-aa4d-ea033982516f}" ma:internalName="TaxCatchAll" ma:showField="CatchAllData" ma:web="97ba3d68-f72c-4711-9ded-097e92182b8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7ba3d68-f72c-4711-9ded-097e92182b8a" xsi:nil="true"/>
    <lcf76f155ced4ddcb4097134ff3c332f xmlns="ab164342-10e8-4c88-bde0-6d9eeb5f70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2.xml><?xml version="1.0" encoding="utf-8"?>
<ds:datastoreItem xmlns:ds="http://schemas.openxmlformats.org/officeDocument/2006/customXml" ds:itemID="{D0A79D62-AB68-4C6F-BA43-3306D4D2F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164342-10e8-4c88-bde0-6d9eeb5f7030"/>
    <ds:schemaRef ds:uri="97ba3d68-f72c-4711-9ded-097e92182b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0F876D-ECAD-49DD-95DE-E4DA3D4E9CA1}">
  <ds:schemaRefs>
    <ds:schemaRef ds:uri="http://www.w3.org/XML/1998/namespace"/>
    <ds:schemaRef ds:uri="http://purl.org/dc/dcmitype/"/>
    <ds:schemaRef ds:uri="http://purl.org/dc/terms/"/>
    <ds:schemaRef ds:uri="4212b07f-c74a-4781-80db-2752fabe6b03"/>
    <ds:schemaRef ds:uri="http://schemas.openxmlformats.org/package/2006/metadata/core-properties"/>
    <ds:schemaRef ds:uri="http://schemas.microsoft.com/office/2006/documentManagement/types"/>
    <ds:schemaRef ds:uri="218d562e-64ae-4e0e-b802-139804e00985"/>
    <ds:schemaRef ds:uri="http://purl.org/dc/elements/1.1/"/>
    <ds:schemaRef ds:uri="http://schemas.microsoft.com/office/2006/metadata/properties"/>
    <ds:schemaRef ds:uri="http://schemas.microsoft.com/office/infopath/2007/PartnerControls"/>
    <ds:schemaRef ds:uri="97ba3d68-f72c-4711-9ded-097e92182b8a"/>
    <ds:schemaRef ds:uri="ab164342-10e8-4c88-bde0-6d9eeb5f7030"/>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Chronicle design</Template>
  <TotalTime>2448</TotalTime>
  <Words>1471</Words>
  <Application>Microsoft Office PowerPoint</Application>
  <PresentationFormat>Widescreen</PresentationFormat>
  <Paragraphs>195</Paragraphs>
  <Slides>16</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Calisto MT</vt:lpstr>
      <vt:lpstr>Times New Roman</vt:lpstr>
      <vt:lpstr>Univers Condensed</vt:lpstr>
      <vt:lpstr>ChronicleVTI</vt:lpstr>
      <vt:lpstr>Custom Design</vt:lpstr>
      <vt:lpstr>We Make your World Easier</vt:lpstr>
      <vt:lpstr>PowerPoint Presentation</vt:lpstr>
      <vt:lpstr>Notice:</vt:lpstr>
      <vt:lpstr>Placing Orders</vt:lpstr>
      <vt:lpstr>abbreviations</vt:lpstr>
      <vt:lpstr>How to read parts catalog</vt:lpstr>
      <vt:lpstr>Reference number</vt:lpstr>
      <vt:lpstr>Part number</vt:lpstr>
      <vt:lpstr>interchangeability</vt:lpstr>
      <vt:lpstr>Part name</vt:lpstr>
      <vt:lpstr>quantity</vt:lpstr>
      <vt:lpstr>Applicable serial number</vt:lpstr>
      <vt:lpstr>Change column</vt:lpstr>
      <vt:lpstr>remarks</vt:lpstr>
      <vt:lpstr>contents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Make your World Easier</dc:title>
  <dc:creator>Amanda Westwood</dc:creator>
  <cp:lastModifiedBy>Steven Rangel</cp:lastModifiedBy>
  <cp:revision>47</cp:revision>
  <dcterms:created xsi:type="dcterms:W3CDTF">2021-11-04T20:44:09Z</dcterms:created>
  <dcterms:modified xsi:type="dcterms:W3CDTF">2023-12-27T23:46:10Z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0x010100427ED81A7A492344A26D4CF4B6D45924</vt:lpwstr>
  </property>
</Properties>
</file>